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5" r:id="rId1"/>
    <p:sldMasterId id="2147483742" r:id="rId2"/>
  </p:sldMasterIdLst>
  <p:notesMasterIdLst>
    <p:notesMasterId r:id="rId32"/>
  </p:notesMasterIdLst>
  <p:handoutMasterIdLst>
    <p:handoutMasterId r:id="rId33"/>
  </p:handoutMasterIdLst>
  <p:sldIdLst>
    <p:sldId id="256" r:id="rId3"/>
    <p:sldId id="261" r:id="rId4"/>
    <p:sldId id="323" r:id="rId5"/>
    <p:sldId id="330" r:id="rId6"/>
    <p:sldId id="331" r:id="rId7"/>
    <p:sldId id="332" r:id="rId8"/>
    <p:sldId id="333" r:id="rId9"/>
    <p:sldId id="334" r:id="rId10"/>
    <p:sldId id="335" r:id="rId11"/>
    <p:sldId id="336" r:id="rId12"/>
    <p:sldId id="337" r:id="rId13"/>
    <p:sldId id="338" r:id="rId14"/>
    <p:sldId id="303" r:id="rId15"/>
    <p:sldId id="324" r:id="rId16"/>
    <p:sldId id="312" r:id="rId17"/>
    <p:sldId id="325" r:id="rId18"/>
    <p:sldId id="326" r:id="rId19"/>
    <p:sldId id="327" r:id="rId20"/>
    <p:sldId id="328" r:id="rId21"/>
    <p:sldId id="329" r:id="rId22"/>
    <p:sldId id="314" r:id="rId23"/>
    <p:sldId id="317" r:id="rId24"/>
    <p:sldId id="318" r:id="rId25"/>
    <p:sldId id="319" r:id="rId26"/>
    <p:sldId id="320" r:id="rId27"/>
    <p:sldId id="311" r:id="rId28"/>
    <p:sldId id="321" r:id="rId29"/>
    <p:sldId id="313" r:id="rId30"/>
    <p:sldId id="310" r:id="rId31"/>
  </p:sldIdLst>
  <p:sldSz cx="9144000" cy="5143500" type="screen16x9"/>
  <p:notesSz cx="6950075" cy="9236075"/>
  <p:defaultTex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1620" userDrawn="1">
          <p15:clr>
            <a:srgbClr val="A4A3A4"/>
          </p15:clr>
        </p15:guide>
        <p15:guide id="7" pos="2880" userDrawn="1">
          <p15:clr>
            <a:srgbClr val="A4A3A4"/>
          </p15:clr>
        </p15:guide>
      </p15:sldGuideLst>
    </p:ext>
    <p:ext uri="{2D200454-40CA-4A62-9FC3-DE9A4176ACB9}">
      <p15:notesGuideLst xmlns:p15="http://schemas.microsoft.com/office/powerpoint/2012/main" xmlns="">
        <p15:guide id="1" orient="horz" pos="2909" userDrawn="1">
          <p15:clr>
            <a:srgbClr val="A4A3A4"/>
          </p15:clr>
        </p15:guide>
        <p15:guide id="2" pos="219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FF00"/>
    <a:srgbClr val="FE6A00"/>
    <a:srgbClr val="FF9900"/>
    <a:srgbClr val="E51D33"/>
    <a:srgbClr val="DAA600"/>
    <a:srgbClr val="B686DA"/>
    <a:srgbClr val="FFA7A7"/>
    <a:srgbClr val="F2A36E"/>
    <a:srgbClr val="5781C1"/>
    <a:srgbClr val="4F3C0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134" autoAdjust="0"/>
    <p:restoredTop sz="95380" autoAdjust="0"/>
  </p:normalViewPr>
  <p:slideViewPr>
    <p:cSldViewPr snapToGrid="0" showGuides="1">
      <p:cViewPr varScale="1">
        <p:scale>
          <a:sx n="209" d="100"/>
          <a:sy n="209" d="100"/>
        </p:scale>
        <p:origin x="-104" y="-176"/>
      </p:cViewPr>
      <p:guideLst>
        <p:guide orient="horz" pos="1620"/>
        <p:guide pos="2880"/>
      </p:guideLst>
    </p:cSldViewPr>
  </p:slideViewPr>
  <p:notesTextViewPr>
    <p:cViewPr>
      <p:scale>
        <a:sx n="3" d="2"/>
        <a:sy n="3" d="2"/>
      </p:scale>
      <p:origin x="0" y="0"/>
    </p:cViewPr>
  </p:notesTextViewPr>
  <p:sorterViewPr>
    <p:cViewPr>
      <p:scale>
        <a:sx n="100" d="100"/>
        <a:sy n="100" d="100"/>
      </p:scale>
      <p:origin x="0" y="0"/>
    </p:cViewPr>
  </p:sorterViewPr>
  <p:notesViewPr>
    <p:cSldViewPr snapToGrid="0" showGuides="1">
      <p:cViewPr>
        <p:scale>
          <a:sx n="75" d="100"/>
          <a:sy n="75" d="100"/>
        </p:scale>
        <p:origin x="3990" y="312"/>
      </p:cViewPr>
      <p:guideLst>
        <p:guide orient="horz" pos="2909"/>
        <p:guide pos="2190"/>
      </p:guideLst>
    </p:cSldViewPr>
  </p:notes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notesMaster" Target="notesMasters/notesMaster1.xml"/><Relationship Id="rId9" Type="http://schemas.openxmlformats.org/officeDocument/2006/relationships/slide" Target="slides/slide7.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33" Type="http://schemas.openxmlformats.org/officeDocument/2006/relationships/handoutMaster" Target="handoutMasters/handoutMaster1.xml"/><Relationship Id="rId34" Type="http://schemas.openxmlformats.org/officeDocument/2006/relationships/printerSettings" Target="printerSettings/printerSettings1.bin"/><Relationship Id="rId35" Type="http://schemas.openxmlformats.org/officeDocument/2006/relationships/presProps" Target="presProps.xml"/><Relationship Id="rId36" Type="http://schemas.openxmlformats.org/officeDocument/2006/relationships/viewProps" Target="viewProps.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37" Type="http://schemas.openxmlformats.org/officeDocument/2006/relationships/theme" Target="theme/theme1.xml"/><Relationship Id="rId38"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011699" cy="463696"/>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36768" y="1"/>
            <a:ext cx="3011699" cy="463696"/>
          </a:xfrm>
          <a:prstGeom prst="rect">
            <a:avLst/>
          </a:prstGeom>
        </p:spPr>
        <p:txBody>
          <a:bodyPr vert="horz" lIns="91440" tIns="45720" rIns="91440" bIns="45720" rtlCol="0"/>
          <a:lstStyle>
            <a:lvl1pPr algn="r">
              <a:defRPr sz="1200"/>
            </a:lvl1pPr>
          </a:lstStyle>
          <a:p>
            <a:fld id="{67F32F8B-429E-45D3-A6EF-7110C94B56DE}" type="datetimeFigureOut">
              <a:rPr lang="en-US" smtClean="0"/>
              <a:t>8/5/19</a:t>
            </a:fld>
            <a:endParaRPr lang="en-US"/>
          </a:p>
        </p:txBody>
      </p:sp>
      <p:sp>
        <p:nvSpPr>
          <p:cNvPr id="4" name="Footer Placeholder 3"/>
          <p:cNvSpPr>
            <a:spLocks noGrp="1"/>
          </p:cNvSpPr>
          <p:nvPr>
            <p:ph type="ftr" sz="quarter" idx="2"/>
          </p:nvPr>
        </p:nvSpPr>
        <p:spPr>
          <a:xfrm>
            <a:off x="0" y="8772379"/>
            <a:ext cx="3011699" cy="463696"/>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36768" y="8772379"/>
            <a:ext cx="3011699" cy="463696"/>
          </a:xfrm>
          <a:prstGeom prst="rect">
            <a:avLst/>
          </a:prstGeom>
        </p:spPr>
        <p:txBody>
          <a:bodyPr vert="horz" lIns="91440" tIns="45720" rIns="91440" bIns="45720" rtlCol="0" anchor="b"/>
          <a:lstStyle>
            <a:lvl1pPr algn="r">
              <a:defRPr sz="1200"/>
            </a:lvl1pPr>
          </a:lstStyle>
          <a:p>
            <a:fld id="{D0A90A03-D856-401F-8EAD-377E18EE9FD0}" type="slidenum">
              <a:rPr lang="en-US" smtClean="0"/>
              <a:t>‹#›</a:t>
            </a:fld>
            <a:endParaRPr lang="en-US"/>
          </a:p>
        </p:txBody>
      </p:sp>
    </p:spTree>
    <p:extLst>
      <p:ext uri="{BB962C8B-B14F-4D97-AF65-F5344CB8AC3E}">
        <p14:creationId xmlns:p14="http://schemas.microsoft.com/office/powerpoint/2010/main" val="151426814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981075" y="290513"/>
            <a:ext cx="4987925" cy="2805529"/>
          </a:xfrm>
          <a:prstGeom prst="rect">
            <a:avLst/>
          </a:prstGeom>
          <a:noFill/>
          <a:ln w="12700">
            <a:solidFill>
              <a:prstClr val="black"/>
            </a:solidFill>
          </a:ln>
        </p:spPr>
        <p:txBody>
          <a:bodyPr vert="horz" lIns="92437" tIns="46219" rIns="92437" bIns="46219" rtlCol="0" anchor="ctr"/>
          <a:lstStyle/>
          <a:p>
            <a:endParaRPr lang="en-US"/>
          </a:p>
        </p:txBody>
      </p:sp>
      <p:sp>
        <p:nvSpPr>
          <p:cNvPr id="5" name="Notes Placeholder 4"/>
          <p:cNvSpPr>
            <a:spLocks noGrp="1"/>
          </p:cNvSpPr>
          <p:nvPr>
            <p:ph type="body" sz="quarter" idx="3"/>
          </p:nvPr>
        </p:nvSpPr>
        <p:spPr>
          <a:xfrm>
            <a:off x="222638" y="3238363"/>
            <a:ext cx="6504800" cy="5740537"/>
          </a:xfrm>
          <a:prstGeom prst="rect">
            <a:avLst/>
          </a:prstGeom>
        </p:spPr>
        <p:txBody>
          <a:bodyPr vert="horz" lIns="92437" tIns="46219" rIns="92437" bIns="4621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5"/>
          </p:nvPr>
        </p:nvSpPr>
        <p:spPr>
          <a:xfrm>
            <a:off x="6362700" y="8772669"/>
            <a:ext cx="585768" cy="463406"/>
          </a:xfrm>
          <a:prstGeom prst="rect">
            <a:avLst/>
          </a:prstGeom>
        </p:spPr>
        <p:txBody>
          <a:bodyPr vert="horz" lIns="92437" tIns="46219" rIns="92437" bIns="46219" rtlCol="0" anchor="b"/>
          <a:lstStyle>
            <a:lvl1pPr algn="r">
              <a:defRPr sz="1000">
                <a:latin typeface="Trebuchet MS" panose="020B0603020202020204" pitchFamily="34" charset="0"/>
              </a:defRPr>
            </a:lvl1pPr>
          </a:lstStyle>
          <a:p>
            <a:fld id="{F42FCFFD-459B-4F74-BD48-8157E1337D42}" type="slidenum">
              <a:rPr lang="en-US" smtClean="0"/>
              <a:pPr/>
              <a:t>‹#›</a:t>
            </a:fld>
            <a:endParaRPr lang="en-US"/>
          </a:p>
        </p:txBody>
      </p:sp>
    </p:spTree>
    <p:extLst>
      <p:ext uri="{BB962C8B-B14F-4D97-AF65-F5344CB8AC3E}">
        <p14:creationId xmlns:p14="http://schemas.microsoft.com/office/powerpoint/2010/main" val="756588982"/>
      </p:ext>
    </p:extLst>
  </p:cSld>
  <p:clrMap bg1="lt1" tx1="dk1" bg2="lt2" tx2="dk2" accent1="accent1" accent2="accent2" accent3="accent3" accent4="accent4" accent5="accent5" accent6="accent6" hlink="hlink" folHlink="folHlink"/>
  <p:notesStyle>
    <a:lvl1pPr marL="0" algn="l" defTabSz="685800" rtl="0" eaLnBrk="1" latinLnBrk="0" hangingPunct="1">
      <a:defRPr sz="2200" kern="1200">
        <a:solidFill>
          <a:schemeClr val="tx1"/>
        </a:solidFill>
        <a:latin typeface="Trebuchet MS" panose="020B0603020202020204" pitchFamily="34" charset="0"/>
        <a:ea typeface="+mn-ea"/>
        <a:cs typeface="+mn-cs"/>
      </a:defRPr>
    </a:lvl1pPr>
    <a:lvl2pPr marL="342900" algn="l" defTabSz="685800" rtl="0" eaLnBrk="1" latinLnBrk="0" hangingPunct="1">
      <a:defRPr sz="2200" kern="1200">
        <a:solidFill>
          <a:schemeClr val="tx1"/>
        </a:solidFill>
        <a:latin typeface="Trebuchet MS" panose="020B0603020202020204" pitchFamily="34" charset="0"/>
        <a:ea typeface="+mn-ea"/>
        <a:cs typeface="+mn-cs"/>
      </a:defRPr>
    </a:lvl2pPr>
    <a:lvl3pPr marL="685800" algn="l" defTabSz="685800" rtl="0" eaLnBrk="1" latinLnBrk="0" hangingPunct="1">
      <a:defRPr sz="2200" kern="1200">
        <a:solidFill>
          <a:schemeClr val="tx1"/>
        </a:solidFill>
        <a:latin typeface="Trebuchet MS" panose="020B0603020202020204" pitchFamily="34" charset="0"/>
        <a:ea typeface="+mn-ea"/>
        <a:cs typeface="+mn-cs"/>
      </a:defRPr>
    </a:lvl3pPr>
    <a:lvl4pPr marL="1028700" algn="l" defTabSz="685800" rtl="0" eaLnBrk="1" latinLnBrk="0" hangingPunct="1">
      <a:defRPr sz="2200" kern="1200">
        <a:solidFill>
          <a:schemeClr val="tx1"/>
        </a:solidFill>
        <a:latin typeface="Trebuchet MS" panose="020B0603020202020204" pitchFamily="34" charset="0"/>
        <a:ea typeface="+mn-ea"/>
        <a:cs typeface="+mn-cs"/>
      </a:defRPr>
    </a:lvl4pPr>
    <a:lvl5pPr marL="1371600" algn="l" defTabSz="685800" rtl="0" eaLnBrk="1" latinLnBrk="0" hangingPunct="1">
      <a:defRPr sz="2200" kern="1200">
        <a:solidFill>
          <a:schemeClr val="tx1"/>
        </a:solidFill>
        <a:latin typeface="Trebuchet MS" panose="020B0603020202020204" pitchFamily="34" charset="0"/>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extLst>
    <p:ext uri="{620B2872-D7B9-4A21-9093-7833F8D536E1}">
      <p15:sldGuideLst xmlns:p15="http://schemas.microsoft.com/office/powerpoint/2012/main" xmlns="">
        <p15:guide id="1" pos="2189" userDrawn="1">
          <p15:clr>
            <a:srgbClr val="F26B43"/>
          </p15:clr>
        </p15:guide>
      </p15:sldGuideLst>
    </p:ext>
  </p:extLst>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81075" y="290513"/>
            <a:ext cx="4987925" cy="2805112"/>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42FCFFD-459B-4F74-BD48-8157E1337D42}" type="slidenum">
              <a:rPr lang="en-US" smtClean="0"/>
              <a:pPr/>
              <a:t>2</a:t>
            </a:fld>
            <a:endParaRPr lang="en-US"/>
          </a:p>
        </p:txBody>
      </p:sp>
    </p:spTree>
    <p:extLst>
      <p:ext uri="{BB962C8B-B14F-4D97-AF65-F5344CB8AC3E}">
        <p14:creationId xmlns:p14="http://schemas.microsoft.com/office/powerpoint/2010/main" val="156880784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1.jpg"/><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12.jpeg"/><Relationship Id="rId1" Type="http://schemas.openxmlformats.org/officeDocument/2006/relationships/slideMaster" Target="../slideMasters/slideMaster1.xml"/><Relationship Id="rId2" Type="http://schemas.openxmlformats.org/officeDocument/2006/relationships/image" Target="../media/image11.jpe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12.jpeg"/><Relationship Id="rId1" Type="http://schemas.openxmlformats.org/officeDocument/2006/relationships/slideMaster" Target="../slideMasters/slideMaster1.xml"/><Relationship Id="rId2" Type="http://schemas.openxmlformats.org/officeDocument/2006/relationships/image" Target="../media/image11.jpe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1.jpg"/><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 Id="rId3" Type="http://schemas.openxmlformats.org/officeDocument/2006/relationships/image" Target="../media/image15.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12.jpe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1.jpg"/><Relationship Id="rId1" Type="http://schemas.openxmlformats.org/officeDocument/2006/relationships/slideMaster" Target="../slideMasters/slideMaster1.xml"/><Relationship Id="rId2" Type="http://schemas.openxmlformats.org/officeDocument/2006/relationships/image" Target="../media/image5.jpe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1.jpg"/><Relationship Id="rId1" Type="http://schemas.openxmlformats.org/officeDocument/2006/relationships/slideMaster" Target="../slideMasters/slideMaster1.xml"/><Relationship Id="rId2" Type="http://schemas.openxmlformats.org/officeDocument/2006/relationships/image" Target="../media/image6.jpe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1.jpg"/><Relationship Id="rId1" Type="http://schemas.openxmlformats.org/officeDocument/2006/relationships/slideMaster" Target="../slideMasters/slideMaster1.xml"/><Relationship Id="rId2" Type="http://schemas.openxmlformats.org/officeDocument/2006/relationships/image" Target="../media/image7.jpe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1.jpg"/><Relationship Id="rId1" Type="http://schemas.openxmlformats.org/officeDocument/2006/relationships/slideMaster" Target="../slideMasters/slideMaster1.xml"/><Relationship Id="rId2" Type="http://schemas.openxmlformats.org/officeDocument/2006/relationships/image" Target="../media/image8.jpe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1.jpg"/><Relationship Id="rId1" Type="http://schemas.openxmlformats.org/officeDocument/2006/relationships/slideMaster" Target="../slideMasters/slideMaster1.xml"/><Relationship Id="rId2" Type="http://schemas.openxmlformats.org/officeDocument/2006/relationships/image" Target="../media/image9.jpe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1.jpg"/><Relationship Id="rId1" Type="http://schemas.openxmlformats.org/officeDocument/2006/relationships/slideMaster" Target="../slideMasters/slideMaster1.xml"/><Relationship Id="rId2" Type="http://schemas.openxmlformats.org/officeDocument/2006/relationships/image" Target="../media/image10.jpe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9_Title Blue Back">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 y="0"/>
            <a:ext cx="4614203" cy="5143500"/>
          </a:xfrm>
          <a:prstGeom prst="rect">
            <a:avLst/>
          </a:prstGeom>
        </p:spPr>
      </p:pic>
      <p:grpSp>
        <p:nvGrpSpPr>
          <p:cNvPr id="2" name="Group 1"/>
          <p:cNvGrpSpPr/>
          <p:nvPr userDrawn="1"/>
        </p:nvGrpSpPr>
        <p:grpSpPr>
          <a:xfrm>
            <a:off x="3406665" y="0"/>
            <a:ext cx="5708379" cy="5143500"/>
            <a:chOff x="3435621" y="0"/>
            <a:chExt cx="5708379" cy="5143500"/>
          </a:xfrm>
        </p:grpSpPr>
        <p:sp useBgFill="1">
          <p:nvSpPr>
            <p:cNvPr id="15" name="Rectangle 8"/>
            <p:cNvSpPr/>
            <p:nvPr userDrawn="1"/>
          </p:nvSpPr>
          <p:spPr>
            <a:xfrm>
              <a:off x="3795913" y="0"/>
              <a:ext cx="5348087" cy="5143500"/>
            </a:xfrm>
            <a:custGeom>
              <a:avLst/>
              <a:gdLst>
                <a:gd name="connsiteX0" fmla="*/ 0 w 8991600"/>
                <a:gd name="connsiteY0" fmla="*/ 0 h 6858000"/>
                <a:gd name="connsiteX1" fmla="*/ 8991600 w 8991600"/>
                <a:gd name="connsiteY1" fmla="*/ 0 h 6858000"/>
                <a:gd name="connsiteX2" fmla="*/ 8991600 w 8991600"/>
                <a:gd name="connsiteY2" fmla="*/ 6858000 h 6858000"/>
                <a:gd name="connsiteX3" fmla="*/ 0 w 8991600"/>
                <a:gd name="connsiteY3" fmla="*/ 6858000 h 6858000"/>
                <a:gd name="connsiteX4" fmla="*/ 0 w 8991600"/>
                <a:gd name="connsiteY4" fmla="*/ 0 h 6858000"/>
                <a:gd name="connsiteX0" fmla="*/ 0 w 8991600"/>
                <a:gd name="connsiteY0" fmla="*/ 0 h 6858000"/>
                <a:gd name="connsiteX1" fmla="*/ 8991600 w 8991600"/>
                <a:gd name="connsiteY1" fmla="*/ 0 h 6858000"/>
                <a:gd name="connsiteX2" fmla="*/ 8991600 w 8991600"/>
                <a:gd name="connsiteY2" fmla="*/ 6858000 h 6858000"/>
                <a:gd name="connsiteX3" fmla="*/ 0 w 8991600"/>
                <a:gd name="connsiteY3" fmla="*/ 6858000 h 6858000"/>
                <a:gd name="connsiteX4" fmla="*/ 0 w 8991600"/>
                <a:gd name="connsiteY4" fmla="*/ 0 h 6858000"/>
                <a:gd name="connsiteX0" fmla="*/ 0 w 8991600"/>
                <a:gd name="connsiteY0" fmla="*/ 0 h 6858000"/>
                <a:gd name="connsiteX1" fmla="*/ 8991600 w 8991600"/>
                <a:gd name="connsiteY1" fmla="*/ 0 h 6858000"/>
                <a:gd name="connsiteX2" fmla="*/ 8991600 w 8991600"/>
                <a:gd name="connsiteY2" fmla="*/ 6858000 h 6858000"/>
                <a:gd name="connsiteX3" fmla="*/ 0 w 8991600"/>
                <a:gd name="connsiteY3" fmla="*/ 6858000 h 6858000"/>
                <a:gd name="connsiteX4" fmla="*/ 0 w 8991600"/>
                <a:gd name="connsiteY4" fmla="*/ 0 h 6858000"/>
                <a:gd name="connsiteX0" fmla="*/ 0 w 8991600"/>
                <a:gd name="connsiteY0" fmla="*/ 0 h 6858000"/>
                <a:gd name="connsiteX1" fmla="*/ 8991600 w 8991600"/>
                <a:gd name="connsiteY1" fmla="*/ 0 h 6858000"/>
                <a:gd name="connsiteX2" fmla="*/ 8991600 w 8991600"/>
                <a:gd name="connsiteY2" fmla="*/ 6858000 h 6858000"/>
                <a:gd name="connsiteX3" fmla="*/ 0 w 8991600"/>
                <a:gd name="connsiteY3" fmla="*/ 6858000 h 6858000"/>
                <a:gd name="connsiteX4" fmla="*/ 0 w 8991600"/>
                <a:gd name="connsiteY4" fmla="*/ 0 h 6858000"/>
                <a:gd name="connsiteX0" fmla="*/ 140834 w 9132434"/>
                <a:gd name="connsiteY0" fmla="*/ 0 h 6858000"/>
                <a:gd name="connsiteX1" fmla="*/ 9132434 w 9132434"/>
                <a:gd name="connsiteY1" fmla="*/ 0 h 6858000"/>
                <a:gd name="connsiteX2" fmla="*/ 9132434 w 9132434"/>
                <a:gd name="connsiteY2" fmla="*/ 6858000 h 6858000"/>
                <a:gd name="connsiteX3" fmla="*/ 0 w 9132434"/>
                <a:gd name="connsiteY3" fmla="*/ 6858000 h 6858000"/>
                <a:gd name="connsiteX4" fmla="*/ 140834 w 9132434"/>
                <a:gd name="connsiteY4" fmla="*/ 0 h 6858000"/>
                <a:gd name="connsiteX0" fmla="*/ 140834 w 9132434"/>
                <a:gd name="connsiteY0" fmla="*/ 0 h 6858000"/>
                <a:gd name="connsiteX1" fmla="*/ 9132434 w 9132434"/>
                <a:gd name="connsiteY1" fmla="*/ 0 h 6858000"/>
                <a:gd name="connsiteX2" fmla="*/ 9132434 w 9132434"/>
                <a:gd name="connsiteY2" fmla="*/ 6858000 h 6858000"/>
                <a:gd name="connsiteX3" fmla="*/ 0 w 9132434"/>
                <a:gd name="connsiteY3" fmla="*/ 6858000 h 6858000"/>
                <a:gd name="connsiteX4" fmla="*/ 140834 w 9132434"/>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32434" h="6858000">
                  <a:moveTo>
                    <a:pt x="140834" y="0"/>
                  </a:moveTo>
                  <a:lnTo>
                    <a:pt x="9132434" y="0"/>
                  </a:lnTo>
                  <a:lnTo>
                    <a:pt x="9132434" y="6858000"/>
                  </a:lnTo>
                  <a:lnTo>
                    <a:pt x="0" y="6858000"/>
                  </a:lnTo>
                  <a:cubicBezTo>
                    <a:pt x="1225995" y="4769571"/>
                    <a:pt x="1890121" y="2653749"/>
                    <a:pt x="140834"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Trebuchet MS"/>
                <a:ea typeface="+mn-ea"/>
                <a:cs typeface="+mn-cs"/>
              </a:endParaRPr>
            </a:p>
          </p:txBody>
        </p:sp>
        <p:pic>
          <p:nvPicPr>
            <p:cNvPr id="10" name="Picture 10"/>
            <p:cNvPicPr>
              <a:picLocks noChangeAspect="1"/>
            </p:cNvPicPr>
            <p:nvPr userDrawn="1"/>
          </p:nvPicPr>
          <p:blipFill>
            <a:blip r:embed="rId3" cstate="email">
              <a:extLst>
                <a:ext uri="{28A0092B-C50C-407E-A947-70E740481C1C}">
                  <a14:useLocalDpi xmlns:a14="http://schemas.microsoft.com/office/drawing/2010/main"/>
                </a:ext>
              </a:extLst>
            </a:blip>
            <a:srcRect l="22279" r="63603"/>
            <a:stretch>
              <a:fillRect/>
            </a:stretch>
          </p:blipFill>
          <p:spPr bwMode="auto">
            <a:xfrm>
              <a:off x="3435621" y="0"/>
              <a:ext cx="1290638"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3" name="Picture 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776717" y="4152240"/>
            <a:ext cx="3934346" cy="768169"/>
          </a:xfrm>
          <a:prstGeom prst="rect">
            <a:avLst/>
          </a:prstGeom>
        </p:spPr>
      </p:pic>
      <p:sp>
        <p:nvSpPr>
          <p:cNvPr id="16" name="Title 1"/>
          <p:cNvSpPr>
            <a:spLocks noGrp="1"/>
          </p:cNvSpPr>
          <p:nvPr>
            <p:ph type="ctrTitle" hasCustomPrompt="1"/>
          </p:nvPr>
        </p:nvSpPr>
        <p:spPr>
          <a:xfrm>
            <a:off x="4670584" y="548122"/>
            <a:ext cx="4444460" cy="2391713"/>
          </a:xfrm>
        </p:spPr>
        <p:txBody>
          <a:bodyPr anchor="b">
            <a:normAutofit/>
          </a:bodyPr>
          <a:lstStyle>
            <a:lvl1pPr algn="l">
              <a:defRPr sz="4000" baseline="0">
                <a:solidFill>
                  <a:schemeClr val="tx2">
                    <a:lumMod val="75000"/>
                  </a:schemeClr>
                </a:solidFill>
              </a:defRPr>
            </a:lvl1pPr>
          </a:lstStyle>
          <a:p>
            <a:r>
              <a:rPr lang="en-US" dirty="0"/>
              <a:t>Click to edit Master text styles</a:t>
            </a:r>
          </a:p>
        </p:txBody>
      </p:sp>
      <p:sp>
        <p:nvSpPr>
          <p:cNvPr id="17" name="Subtitle 2"/>
          <p:cNvSpPr>
            <a:spLocks noGrp="1"/>
          </p:cNvSpPr>
          <p:nvPr>
            <p:ph type="subTitle" idx="1" hasCustomPrompt="1"/>
          </p:nvPr>
        </p:nvSpPr>
        <p:spPr>
          <a:xfrm>
            <a:off x="4677880" y="2992311"/>
            <a:ext cx="4444460" cy="318910"/>
          </a:xfrm>
        </p:spPr>
        <p:txBody>
          <a:bodyPr>
            <a:noAutofit/>
          </a:bodyPr>
          <a:lstStyle>
            <a:lvl1pPr marL="0" indent="0" algn="l">
              <a:buFont typeface="Arial" panose="020B0604020202020204" pitchFamily="34" charset="0"/>
              <a:buNone/>
              <a:defRPr sz="2000" cap="all" baseline="0">
                <a:solidFill>
                  <a:schemeClr val="tx2">
                    <a:lumMod val="75000"/>
                  </a:schemeClr>
                </a:solidFill>
              </a:defRPr>
            </a:lvl1pPr>
            <a:lvl2pPr marL="192881" indent="0" algn="ctr">
              <a:buNone/>
              <a:defRPr sz="844"/>
            </a:lvl2pPr>
            <a:lvl3pPr marL="385763" indent="0" algn="ctr">
              <a:buNone/>
              <a:defRPr sz="760"/>
            </a:lvl3pPr>
            <a:lvl4pPr marL="578644" indent="0" algn="ctr">
              <a:buNone/>
              <a:defRPr sz="675"/>
            </a:lvl4pPr>
            <a:lvl5pPr marL="771525" indent="0" algn="ctr">
              <a:buNone/>
              <a:defRPr sz="675"/>
            </a:lvl5pPr>
            <a:lvl6pPr marL="964406" indent="0" algn="ctr">
              <a:buNone/>
              <a:defRPr sz="675"/>
            </a:lvl6pPr>
            <a:lvl7pPr marL="1157288" indent="0" algn="ctr">
              <a:buNone/>
              <a:defRPr sz="675"/>
            </a:lvl7pPr>
            <a:lvl8pPr marL="1350169" indent="0" algn="ctr">
              <a:buNone/>
              <a:defRPr sz="675"/>
            </a:lvl8pPr>
            <a:lvl9pPr marL="1543050" indent="0" algn="ctr">
              <a:buNone/>
              <a:defRPr sz="675"/>
            </a:lvl9pPr>
          </a:lstStyle>
          <a:p>
            <a:r>
              <a:rPr lang="en-US" dirty="0"/>
              <a:t>Click to edit Master text styles</a:t>
            </a:r>
          </a:p>
        </p:txBody>
      </p:sp>
      <p:sp>
        <p:nvSpPr>
          <p:cNvPr id="18" name="Text Placeholder 11"/>
          <p:cNvSpPr>
            <a:spLocks noGrp="1"/>
          </p:cNvSpPr>
          <p:nvPr>
            <p:ph type="body" sz="quarter" idx="10"/>
          </p:nvPr>
        </p:nvSpPr>
        <p:spPr>
          <a:xfrm>
            <a:off x="4669067" y="3325277"/>
            <a:ext cx="4456143" cy="343204"/>
          </a:xfrm>
        </p:spPr>
        <p:txBody>
          <a:bodyPr>
            <a:noAutofit/>
          </a:bodyPr>
          <a:lstStyle>
            <a:lvl1pPr marL="0" indent="0" algn="l">
              <a:buFont typeface="Arial" panose="020B0604020202020204" pitchFamily="34" charset="0"/>
              <a:buNone/>
              <a:defRPr sz="1600" i="1">
                <a:solidFill>
                  <a:schemeClr val="tx2">
                    <a:lumMod val="75000"/>
                  </a:schemeClr>
                </a:solidFill>
              </a:defRPr>
            </a:lvl1pPr>
            <a:lvl2pPr marL="192881" indent="0">
              <a:buNone/>
              <a:defRPr sz="675"/>
            </a:lvl2pPr>
            <a:lvl3pPr marL="385763" indent="0">
              <a:buNone/>
              <a:defRPr sz="591"/>
            </a:lvl3pPr>
            <a:lvl4pPr marL="578644" indent="0">
              <a:buNone/>
              <a:defRPr sz="506"/>
            </a:lvl4pPr>
            <a:lvl5pPr marL="771525" indent="0">
              <a:buNone/>
              <a:defRPr sz="506"/>
            </a:lvl5pPr>
          </a:lstStyle>
          <a:p>
            <a:pPr lvl="0"/>
            <a:r>
              <a:rPr lang="en-US" dirty="0"/>
              <a:t>Click to edit Master text styles</a:t>
            </a:r>
          </a:p>
        </p:txBody>
      </p:sp>
    </p:spTree>
    <p:extLst>
      <p:ext uri="{BB962C8B-B14F-4D97-AF65-F5344CB8AC3E}">
        <p14:creationId xmlns:p14="http://schemas.microsoft.com/office/powerpoint/2010/main" val="207687471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xmlns="">
        <p15:guide id="1" pos="400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620370" y="3879285"/>
            <a:ext cx="3934346" cy="768169"/>
          </a:xfrm>
          <a:prstGeom prst="rect">
            <a:avLst/>
          </a:prstGeom>
        </p:spPr>
      </p:pic>
      <p:sp>
        <p:nvSpPr>
          <p:cNvPr id="2" name="Title 1"/>
          <p:cNvSpPr>
            <a:spLocks noGrp="1"/>
          </p:cNvSpPr>
          <p:nvPr>
            <p:ph type="title"/>
          </p:nvPr>
        </p:nvSpPr>
        <p:spPr>
          <a:xfrm>
            <a:off x="0" y="399522"/>
            <a:ext cx="9144000" cy="2139553"/>
          </a:xfrm>
        </p:spPr>
        <p:txBody>
          <a:bodyPr anchor="b">
            <a:normAutofit/>
          </a:bodyPr>
          <a:lstStyle>
            <a:lvl1pPr algn="ctr">
              <a:defRPr sz="3600"/>
            </a:lvl1pPr>
          </a:lstStyle>
          <a:p>
            <a:r>
              <a:rPr lang="en-US" dirty="0"/>
              <a:t>Click to edit Master title style</a:t>
            </a:r>
          </a:p>
        </p:txBody>
      </p:sp>
      <p:sp>
        <p:nvSpPr>
          <p:cNvPr id="3" name="Text Placeholder 2"/>
          <p:cNvSpPr>
            <a:spLocks noGrp="1"/>
          </p:cNvSpPr>
          <p:nvPr>
            <p:ph type="body" idx="1"/>
          </p:nvPr>
        </p:nvSpPr>
        <p:spPr>
          <a:xfrm>
            <a:off x="0" y="2559315"/>
            <a:ext cx="9144000" cy="1125140"/>
          </a:xfrm>
        </p:spPr>
        <p:txBody>
          <a:bodyPr>
            <a:normAutofit/>
          </a:bodyPr>
          <a:lstStyle>
            <a:lvl1pPr marL="0" indent="0" algn="ctr">
              <a:buNone/>
              <a:defRPr sz="2400">
                <a:solidFill>
                  <a:schemeClr val="bg1"/>
                </a:solidFill>
              </a:defRPr>
            </a:lvl1pPr>
            <a:lvl2pPr marL="192881" indent="0">
              <a:buNone/>
              <a:defRPr sz="844">
                <a:solidFill>
                  <a:schemeClr val="tx1">
                    <a:tint val="75000"/>
                  </a:schemeClr>
                </a:solidFill>
              </a:defRPr>
            </a:lvl2pPr>
            <a:lvl3pPr marL="385763" indent="0">
              <a:buNone/>
              <a:defRPr sz="760">
                <a:solidFill>
                  <a:schemeClr val="tx1">
                    <a:tint val="75000"/>
                  </a:schemeClr>
                </a:solidFill>
              </a:defRPr>
            </a:lvl3pPr>
            <a:lvl4pPr marL="578644" indent="0">
              <a:buNone/>
              <a:defRPr sz="675">
                <a:solidFill>
                  <a:schemeClr val="tx1">
                    <a:tint val="75000"/>
                  </a:schemeClr>
                </a:solidFill>
              </a:defRPr>
            </a:lvl4pPr>
            <a:lvl5pPr marL="771525" indent="0">
              <a:buNone/>
              <a:defRPr sz="675">
                <a:solidFill>
                  <a:schemeClr val="tx1">
                    <a:tint val="75000"/>
                  </a:schemeClr>
                </a:solidFill>
              </a:defRPr>
            </a:lvl5pPr>
            <a:lvl6pPr marL="964406" indent="0">
              <a:buNone/>
              <a:defRPr sz="675">
                <a:solidFill>
                  <a:schemeClr val="tx1">
                    <a:tint val="75000"/>
                  </a:schemeClr>
                </a:solidFill>
              </a:defRPr>
            </a:lvl6pPr>
            <a:lvl7pPr marL="1157288" indent="0">
              <a:buNone/>
              <a:defRPr sz="675">
                <a:solidFill>
                  <a:schemeClr val="tx1">
                    <a:tint val="75000"/>
                  </a:schemeClr>
                </a:solidFill>
              </a:defRPr>
            </a:lvl7pPr>
            <a:lvl8pPr marL="1350169" indent="0">
              <a:buNone/>
              <a:defRPr sz="675">
                <a:solidFill>
                  <a:schemeClr val="tx1">
                    <a:tint val="75000"/>
                  </a:schemeClr>
                </a:solidFill>
              </a:defRPr>
            </a:lvl8pPr>
            <a:lvl9pPr marL="1543050" indent="0">
              <a:buNone/>
              <a:defRPr sz="675">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397597998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xmlns:p14="http://schemas.microsoft.com/office/powerpoint/2010/main">
        <p:fade/>
      </p:transition>
    </mc:Fallback>
  </mc:AlternateContent>
  <p:extLst>
    <p:ext uri="{DCECCB84-F9BA-43D5-87BE-67443E8EF086}">
      <p15:sldGuideLst xmlns:p15="http://schemas.microsoft.com/office/powerpoint/2012/main" xmlns=""/>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vl1pPr>
          </a:lstStyle>
          <a:p>
            <a:r>
              <a:rPr lang="en-US" dirty="0"/>
              <a:t>Click to edit Master title style</a:t>
            </a:r>
          </a:p>
        </p:txBody>
      </p:sp>
      <p:sp>
        <p:nvSpPr>
          <p:cNvPr id="3" name="Content Placeholder 2"/>
          <p:cNvSpPr>
            <a:spLocks noGrp="1"/>
          </p:cNvSpPr>
          <p:nvPr>
            <p:ph sz="half" idx="1"/>
          </p:nvPr>
        </p:nvSpPr>
        <p:spPr>
          <a:xfrm>
            <a:off x="317901" y="1216821"/>
            <a:ext cx="4196953" cy="3418681"/>
          </a:xfrm>
        </p:spPr>
        <p:txBody>
          <a:bodyPr/>
          <a:lstStyle>
            <a:lvl1pPr marL="96441" indent="-96441">
              <a:buClr>
                <a:schemeClr val="bg1">
                  <a:lumMod val="50000"/>
                </a:schemeClr>
              </a:buClr>
              <a:buFont typeface="Arial" panose="020B0604020202020204" pitchFamily="34" charset="0"/>
              <a:buChar char="•"/>
              <a:defRPr sz="2400"/>
            </a:lvl1pPr>
            <a:lvl2pPr marL="289322" indent="-96441">
              <a:buClr>
                <a:schemeClr val="bg1">
                  <a:lumMod val="50000"/>
                </a:schemeClr>
              </a:buClr>
              <a:buFont typeface="Arial" panose="020B0604020202020204" pitchFamily="34" charset="0"/>
              <a:buChar char="•"/>
              <a:defRPr sz="1800"/>
            </a:lvl2pPr>
            <a:lvl3pPr marL="482204" indent="-96441">
              <a:buClr>
                <a:schemeClr val="bg1">
                  <a:lumMod val="50000"/>
                </a:schemeClr>
              </a:buClr>
              <a:buFont typeface="Arial" panose="020B0604020202020204" pitchFamily="34" charset="0"/>
              <a:buChar char="•"/>
              <a:defRPr sz="1800"/>
            </a:lvl3pPr>
            <a:lvl4pPr marL="675085" indent="-96441">
              <a:buClr>
                <a:schemeClr val="bg1">
                  <a:lumMod val="50000"/>
                </a:schemeClr>
              </a:buClr>
              <a:buFont typeface="Arial" panose="020B0604020202020204" pitchFamily="34" charset="0"/>
              <a:buChar char="•"/>
              <a:defRPr sz="1200"/>
            </a:lvl4pPr>
            <a:lvl5pPr marL="867966" indent="-96441">
              <a:buClr>
                <a:schemeClr val="bg1">
                  <a:lumMod val="50000"/>
                </a:schemeClr>
              </a:buClr>
              <a:buFont typeface="Arial" panose="020B0604020202020204" pitchFamily="34" charset="0"/>
              <a:buChar cha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29153" y="1216821"/>
            <a:ext cx="4244579" cy="3418681"/>
          </a:xfrm>
        </p:spPr>
        <p:txBody>
          <a:bodyPr/>
          <a:lstStyle>
            <a:lvl1pPr marL="96441" indent="-96441">
              <a:buClr>
                <a:schemeClr val="bg1">
                  <a:lumMod val="50000"/>
                </a:schemeClr>
              </a:buClr>
              <a:buFont typeface="Arial" panose="020B0604020202020204" pitchFamily="34" charset="0"/>
              <a:buChar char="•"/>
              <a:defRPr sz="2400"/>
            </a:lvl1pPr>
            <a:lvl2pPr marL="289322" indent="-96441">
              <a:buClr>
                <a:schemeClr val="bg1">
                  <a:lumMod val="50000"/>
                </a:schemeClr>
              </a:buClr>
              <a:buFont typeface="Arial" panose="020B0604020202020204" pitchFamily="34" charset="0"/>
              <a:buChar char="•"/>
              <a:defRPr sz="1800"/>
            </a:lvl2pPr>
            <a:lvl3pPr marL="482204" indent="-96441">
              <a:buClr>
                <a:schemeClr val="bg1">
                  <a:lumMod val="50000"/>
                </a:schemeClr>
              </a:buClr>
              <a:buFont typeface="Arial" panose="020B0604020202020204" pitchFamily="34" charset="0"/>
              <a:buChar char="•"/>
              <a:defRPr sz="1800"/>
            </a:lvl3pPr>
            <a:lvl4pPr marL="675085" indent="-96441">
              <a:buClr>
                <a:schemeClr val="bg1">
                  <a:lumMod val="50000"/>
                </a:schemeClr>
              </a:buClr>
              <a:buFont typeface="Arial" panose="020B0604020202020204" pitchFamily="34" charset="0"/>
              <a:buChar char="•"/>
              <a:defRPr sz="1200"/>
            </a:lvl4pPr>
            <a:lvl5pPr marL="867966" indent="-96441">
              <a:buClr>
                <a:schemeClr val="bg1">
                  <a:lumMod val="50000"/>
                </a:schemeClr>
              </a:buClr>
              <a:buFont typeface="Arial" panose="020B0604020202020204" pitchFamily="34" charset="0"/>
              <a:buChar cha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5590398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xmlns:p14="http://schemas.microsoft.com/office/powerpoint/2010/main">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15469" y="1184672"/>
            <a:ext cx="4182714" cy="617934"/>
          </a:xfrm>
        </p:spPr>
        <p:txBody>
          <a:bodyPr anchor="b">
            <a:noAutofit/>
          </a:bodyPr>
          <a:lstStyle>
            <a:lvl1pPr marL="0" indent="0">
              <a:buNone/>
              <a:defRPr sz="2400" b="1"/>
            </a:lvl1pPr>
            <a:lvl2pPr marL="192881" indent="0">
              <a:buNone/>
              <a:defRPr sz="844" b="1"/>
            </a:lvl2pPr>
            <a:lvl3pPr marL="385763" indent="0">
              <a:buNone/>
              <a:defRPr sz="760" b="1"/>
            </a:lvl3pPr>
            <a:lvl4pPr marL="578644" indent="0">
              <a:buNone/>
              <a:defRPr sz="675" b="1"/>
            </a:lvl4pPr>
            <a:lvl5pPr marL="771525" indent="0">
              <a:buNone/>
              <a:defRPr sz="675" b="1"/>
            </a:lvl5pPr>
            <a:lvl6pPr marL="964406" indent="0">
              <a:buNone/>
              <a:defRPr sz="675" b="1"/>
            </a:lvl6pPr>
            <a:lvl7pPr marL="1157288" indent="0">
              <a:buNone/>
              <a:defRPr sz="675" b="1"/>
            </a:lvl7pPr>
            <a:lvl8pPr marL="1350169" indent="0">
              <a:buNone/>
              <a:defRPr sz="675" b="1"/>
            </a:lvl8pPr>
            <a:lvl9pPr marL="1543050" indent="0">
              <a:buNone/>
              <a:defRPr sz="675" b="1"/>
            </a:lvl9pPr>
          </a:lstStyle>
          <a:p>
            <a:pPr lvl="0"/>
            <a:r>
              <a:rPr lang="en-US" dirty="0"/>
              <a:t>Click to edit Master text styles</a:t>
            </a:r>
          </a:p>
        </p:txBody>
      </p:sp>
      <p:sp>
        <p:nvSpPr>
          <p:cNvPr id="4" name="Content Placeholder 3"/>
          <p:cNvSpPr>
            <a:spLocks noGrp="1"/>
          </p:cNvSpPr>
          <p:nvPr>
            <p:ph sz="half" idx="2"/>
          </p:nvPr>
        </p:nvSpPr>
        <p:spPr>
          <a:xfrm>
            <a:off x="315469" y="1802606"/>
            <a:ext cx="4182714" cy="2763441"/>
          </a:xfrm>
        </p:spPr>
        <p:txBody>
          <a:bodyPr>
            <a:normAutofit/>
          </a:bodyPr>
          <a:lstStyle>
            <a:lvl1pPr marL="96441" indent="-96441">
              <a:buClr>
                <a:schemeClr val="bg1">
                  <a:lumMod val="50000"/>
                </a:schemeClr>
              </a:buClr>
              <a:buFont typeface="Arial" panose="020B0604020202020204" pitchFamily="34" charset="0"/>
              <a:buChar char="•"/>
              <a:defRPr sz="1800"/>
            </a:lvl1pPr>
            <a:lvl2pPr marL="289322" indent="-96441">
              <a:buClr>
                <a:schemeClr val="bg1">
                  <a:lumMod val="50000"/>
                </a:schemeClr>
              </a:buClr>
              <a:buFont typeface="Arial" panose="020B0604020202020204" pitchFamily="34" charset="0"/>
              <a:buChar char="•"/>
              <a:defRPr sz="1500"/>
            </a:lvl2pPr>
            <a:lvl3pPr marL="482204" indent="-96441">
              <a:buClr>
                <a:schemeClr val="bg1">
                  <a:lumMod val="50000"/>
                </a:schemeClr>
              </a:buClr>
              <a:buFont typeface="Arial" panose="020B0604020202020204" pitchFamily="34" charset="0"/>
              <a:buChar char="•"/>
              <a:defRPr sz="1050"/>
            </a:lvl3pPr>
            <a:lvl4pPr marL="675085" indent="-96441">
              <a:buClr>
                <a:schemeClr val="bg1">
                  <a:lumMod val="50000"/>
                </a:schemeClr>
              </a:buClr>
              <a:buFont typeface="Arial" panose="020B0604020202020204" pitchFamily="34" charset="0"/>
              <a:buChar char="•"/>
              <a:defRPr sz="1050"/>
            </a:lvl4pPr>
            <a:lvl5pPr marL="867966" indent="-96441">
              <a:buClr>
                <a:schemeClr val="bg1">
                  <a:lumMod val="50000"/>
                </a:schemeClr>
              </a:buClr>
              <a:buFont typeface="Arial" panose="020B0604020202020204" pitchFamily="34" charset="0"/>
              <a:buChar char="•"/>
              <a:defRPr sz="105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29150" y="1184672"/>
            <a:ext cx="4322344" cy="617934"/>
          </a:xfrm>
        </p:spPr>
        <p:txBody>
          <a:bodyPr anchor="b">
            <a:noAutofit/>
          </a:bodyPr>
          <a:lstStyle>
            <a:lvl1pPr marL="0" indent="0">
              <a:buNone/>
              <a:defRPr sz="2400" b="1"/>
            </a:lvl1pPr>
            <a:lvl2pPr marL="192881" indent="0">
              <a:buNone/>
              <a:defRPr sz="844" b="1"/>
            </a:lvl2pPr>
            <a:lvl3pPr marL="385763" indent="0">
              <a:buNone/>
              <a:defRPr sz="760" b="1"/>
            </a:lvl3pPr>
            <a:lvl4pPr marL="578644" indent="0">
              <a:buNone/>
              <a:defRPr sz="675" b="1"/>
            </a:lvl4pPr>
            <a:lvl5pPr marL="771525" indent="0">
              <a:buNone/>
              <a:defRPr sz="675" b="1"/>
            </a:lvl5pPr>
            <a:lvl6pPr marL="964406" indent="0">
              <a:buNone/>
              <a:defRPr sz="675" b="1"/>
            </a:lvl6pPr>
            <a:lvl7pPr marL="1157288" indent="0">
              <a:buNone/>
              <a:defRPr sz="675" b="1"/>
            </a:lvl7pPr>
            <a:lvl8pPr marL="1350169" indent="0">
              <a:buNone/>
              <a:defRPr sz="675" b="1"/>
            </a:lvl8pPr>
            <a:lvl9pPr marL="1543050" indent="0">
              <a:buNone/>
              <a:defRPr sz="675" b="1"/>
            </a:lvl9pPr>
          </a:lstStyle>
          <a:p>
            <a:pPr lvl="0"/>
            <a:r>
              <a:rPr lang="en-US" dirty="0"/>
              <a:t>Click to edit Master text styles</a:t>
            </a:r>
          </a:p>
        </p:txBody>
      </p:sp>
      <p:sp>
        <p:nvSpPr>
          <p:cNvPr id="6" name="Content Placeholder 5"/>
          <p:cNvSpPr>
            <a:spLocks noGrp="1"/>
          </p:cNvSpPr>
          <p:nvPr>
            <p:ph sz="quarter" idx="4"/>
          </p:nvPr>
        </p:nvSpPr>
        <p:spPr>
          <a:xfrm>
            <a:off x="4629150" y="1802606"/>
            <a:ext cx="4322344" cy="2763441"/>
          </a:xfrm>
        </p:spPr>
        <p:txBody>
          <a:bodyPr>
            <a:normAutofit/>
          </a:bodyPr>
          <a:lstStyle>
            <a:lvl1pPr marL="96441" indent="-96441">
              <a:buClr>
                <a:schemeClr val="bg1">
                  <a:lumMod val="50000"/>
                </a:schemeClr>
              </a:buClr>
              <a:buFont typeface="Arial" panose="020B0604020202020204" pitchFamily="34" charset="0"/>
              <a:buChar char="•"/>
              <a:defRPr sz="1800"/>
            </a:lvl1pPr>
            <a:lvl2pPr marL="289322" indent="-96441">
              <a:buClr>
                <a:schemeClr val="bg1">
                  <a:lumMod val="50000"/>
                </a:schemeClr>
              </a:buClr>
              <a:buFont typeface="Arial" panose="020B0604020202020204" pitchFamily="34" charset="0"/>
              <a:buChar char="•"/>
              <a:defRPr sz="1500"/>
            </a:lvl2pPr>
            <a:lvl3pPr marL="482204" indent="-96441">
              <a:buClr>
                <a:schemeClr val="bg1">
                  <a:lumMod val="50000"/>
                </a:schemeClr>
              </a:buClr>
              <a:buFont typeface="Arial" panose="020B0604020202020204" pitchFamily="34" charset="0"/>
              <a:buChar char="•"/>
              <a:defRPr sz="1050"/>
            </a:lvl3pPr>
            <a:lvl4pPr marL="675085" indent="-96441">
              <a:buClr>
                <a:schemeClr val="bg1">
                  <a:lumMod val="50000"/>
                </a:schemeClr>
              </a:buClr>
              <a:buFont typeface="Arial" panose="020B0604020202020204" pitchFamily="34" charset="0"/>
              <a:buChar char="•"/>
              <a:defRPr sz="1050"/>
            </a:lvl4pPr>
            <a:lvl5pPr marL="867966" indent="-96441">
              <a:buClr>
                <a:schemeClr val="bg1">
                  <a:lumMod val="50000"/>
                </a:schemeClr>
              </a:buClr>
              <a:buFont typeface="Arial" panose="020B0604020202020204" pitchFamily="34" charset="0"/>
              <a:buChar char="•"/>
              <a:defRPr sz="105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6"/>
          <p:cNvSpPr>
            <a:spLocks noGrp="1"/>
          </p:cNvSpPr>
          <p:nvPr>
            <p:ph type="title"/>
          </p:nvPr>
        </p:nvSpPr>
        <p:spPr/>
        <p:txBody>
          <a:bodyPr/>
          <a:lstStyle>
            <a:lvl1pPr>
              <a:defRPr sz="3600"/>
            </a:lvl1pPr>
          </a:lstStyle>
          <a:p>
            <a:r>
              <a:rPr lang="en-US" dirty="0"/>
              <a:t>Click to edit Master title style</a:t>
            </a:r>
          </a:p>
        </p:txBody>
      </p:sp>
    </p:spTree>
    <p:extLst>
      <p:ext uri="{BB962C8B-B14F-4D97-AF65-F5344CB8AC3E}">
        <p14:creationId xmlns:p14="http://schemas.microsoft.com/office/powerpoint/2010/main" val="154561228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xmlns:p14="http://schemas.microsoft.com/office/powerpoint/2010/main">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6726927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xmlns:p14="http://schemas.microsoft.com/office/powerpoint/2010/main">
        <p:fade/>
      </p:transition>
    </mc:Fallback>
  </mc:AlternateContent>
  <p:extLst>
    <p:ext uri="{DCECCB84-F9BA-43D5-87BE-67443E8EF086}">
      <p15:sldGuideLst xmlns:p15="http://schemas.microsoft.com/office/powerpoint/2012/main" xmlns="">
        <p15:guide id="1" pos="6016">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1" y="0"/>
            <a:ext cx="9144000" cy="1181100"/>
          </a:xfrm>
        </p:spPr>
        <p:txBody>
          <a:bodyPr/>
          <a:lstStyle>
            <a:lvl1pPr algn="ctr">
              <a:defRPr>
                <a:solidFill>
                  <a:schemeClr val="tx2">
                    <a:lumMod val="75000"/>
                  </a:schemeClr>
                </a:solidFill>
              </a:defRPr>
            </a:lvl1pPr>
          </a:lstStyle>
          <a:p>
            <a:r>
              <a:rPr lang="en-US" dirty="0"/>
              <a:t>Click to edit Master title style</a:t>
            </a:r>
          </a:p>
        </p:txBody>
      </p:sp>
    </p:spTree>
    <p:extLst>
      <p:ext uri="{BB962C8B-B14F-4D97-AF65-F5344CB8AC3E}">
        <p14:creationId xmlns:p14="http://schemas.microsoft.com/office/powerpoint/2010/main" val="41820711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xmlns:p14="http://schemas.microsoft.com/office/powerpoint/2010/main">
        <p:fade/>
      </p:transition>
    </mc:Fallback>
  </mc:AlternateContent>
  <p:extLst>
    <p:ext uri="{DCECCB84-F9BA-43D5-87BE-67443E8EF086}">
      <p15:sldGuideLst xmlns:p15="http://schemas.microsoft.com/office/powerpoint/2012/main" xmlns="">
        <p15:guide id="1" pos="6016">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with logo">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28679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xmlns:p14="http://schemas.microsoft.com/office/powerpoint/2010/main">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Left photo white">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0" y="0"/>
            <a:ext cx="461941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8"/>
          <p:cNvSpPr/>
          <p:nvPr/>
        </p:nvSpPr>
        <p:spPr>
          <a:xfrm>
            <a:off x="2459831" y="0"/>
            <a:ext cx="6743700" cy="5143500"/>
          </a:xfrm>
          <a:custGeom>
            <a:avLst/>
            <a:gdLst>
              <a:gd name="connsiteX0" fmla="*/ 0 w 8991600"/>
              <a:gd name="connsiteY0" fmla="*/ 0 h 6858000"/>
              <a:gd name="connsiteX1" fmla="*/ 8991600 w 8991600"/>
              <a:gd name="connsiteY1" fmla="*/ 0 h 6858000"/>
              <a:gd name="connsiteX2" fmla="*/ 8991600 w 8991600"/>
              <a:gd name="connsiteY2" fmla="*/ 6858000 h 6858000"/>
              <a:gd name="connsiteX3" fmla="*/ 0 w 8991600"/>
              <a:gd name="connsiteY3" fmla="*/ 6858000 h 6858000"/>
              <a:gd name="connsiteX4" fmla="*/ 0 w 8991600"/>
              <a:gd name="connsiteY4" fmla="*/ 0 h 6858000"/>
              <a:gd name="connsiteX0" fmla="*/ 0 w 8991600"/>
              <a:gd name="connsiteY0" fmla="*/ 0 h 6858000"/>
              <a:gd name="connsiteX1" fmla="*/ 8991600 w 8991600"/>
              <a:gd name="connsiteY1" fmla="*/ 0 h 6858000"/>
              <a:gd name="connsiteX2" fmla="*/ 8991600 w 8991600"/>
              <a:gd name="connsiteY2" fmla="*/ 6858000 h 6858000"/>
              <a:gd name="connsiteX3" fmla="*/ 0 w 8991600"/>
              <a:gd name="connsiteY3" fmla="*/ 6858000 h 6858000"/>
              <a:gd name="connsiteX4" fmla="*/ 0 w 8991600"/>
              <a:gd name="connsiteY4" fmla="*/ 0 h 6858000"/>
              <a:gd name="connsiteX0" fmla="*/ 0 w 8991600"/>
              <a:gd name="connsiteY0" fmla="*/ 0 h 6858000"/>
              <a:gd name="connsiteX1" fmla="*/ 8991600 w 8991600"/>
              <a:gd name="connsiteY1" fmla="*/ 0 h 6858000"/>
              <a:gd name="connsiteX2" fmla="*/ 8991600 w 8991600"/>
              <a:gd name="connsiteY2" fmla="*/ 6858000 h 6858000"/>
              <a:gd name="connsiteX3" fmla="*/ 0 w 8991600"/>
              <a:gd name="connsiteY3" fmla="*/ 6858000 h 6858000"/>
              <a:gd name="connsiteX4" fmla="*/ 0 w 8991600"/>
              <a:gd name="connsiteY4" fmla="*/ 0 h 6858000"/>
              <a:gd name="connsiteX0" fmla="*/ 0 w 8991600"/>
              <a:gd name="connsiteY0" fmla="*/ 0 h 6858000"/>
              <a:gd name="connsiteX1" fmla="*/ 8991600 w 8991600"/>
              <a:gd name="connsiteY1" fmla="*/ 0 h 6858000"/>
              <a:gd name="connsiteX2" fmla="*/ 8991600 w 8991600"/>
              <a:gd name="connsiteY2" fmla="*/ 6858000 h 6858000"/>
              <a:gd name="connsiteX3" fmla="*/ 0 w 8991600"/>
              <a:gd name="connsiteY3" fmla="*/ 6858000 h 6858000"/>
              <a:gd name="connsiteX4" fmla="*/ 0 w 89916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91600" h="6858000">
                <a:moveTo>
                  <a:pt x="0" y="0"/>
                </a:moveTo>
                <a:lnTo>
                  <a:pt x="8991600" y="0"/>
                </a:lnTo>
                <a:lnTo>
                  <a:pt x="8991600" y="6858000"/>
                </a:lnTo>
                <a:lnTo>
                  <a:pt x="0" y="6858000"/>
                </a:lnTo>
                <a:cubicBezTo>
                  <a:pt x="437322" y="5695122"/>
                  <a:pt x="1749287" y="2653749"/>
                  <a:pt x="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Trebuchet MS"/>
              <a:ea typeface="+mn-ea"/>
              <a:cs typeface="+mn-cs"/>
            </a:endParaRPr>
          </a:p>
        </p:txBody>
      </p:sp>
      <p:pic>
        <p:nvPicPr>
          <p:cNvPr id="5" name="Picture 10"/>
          <p:cNvPicPr>
            <a:picLocks noChangeAspect="1"/>
          </p:cNvPicPr>
          <p:nvPr/>
        </p:nvPicPr>
        <p:blipFill>
          <a:blip r:embed="rId3" cstate="email">
            <a:extLst>
              <a:ext uri="{28A0092B-C50C-407E-A947-70E740481C1C}">
                <a14:useLocalDpi xmlns:a14="http://schemas.microsoft.com/office/drawing/2010/main"/>
              </a:ext>
            </a:extLst>
          </a:blip>
          <a:srcRect l="22279" r="63603"/>
          <a:stretch>
            <a:fillRect/>
          </a:stretch>
        </p:blipFill>
        <p:spPr bwMode="auto">
          <a:xfrm>
            <a:off x="2075260" y="0"/>
            <a:ext cx="1290638"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7"/>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7044259" y="4663393"/>
            <a:ext cx="2013821" cy="393192"/>
          </a:xfrm>
          <a:prstGeom prst="rect">
            <a:avLst/>
          </a:prstGeom>
        </p:spPr>
      </p:pic>
    </p:spTree>
    <p:extLst>
      <p:ext uri="{BB962C8B-B14F-4D97-AF65-F5344CB8AC3E}">
        <p14:creationId xmlns:p14="http://schemas.microsoft.com/office/powerpoint/2010/main" val="159877803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xmlns:p14="http://schemas.microsoft.com/office/powerpoint/2010/main">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left photo blue">
    <p:spTree>
      <p:nvGrpSpPr>
        <p:cNvPr id="1" name=""/>
        <p:cNvGrpSpPr/>
        <p:nvPr/>
      </p:nvGrpSpPr>
      <p:grpSpPr>
        <a:xfrm>
          <a:off x="0" y="0"/>
          <a:ext cx="0" cy="0"/>
          <a:chOff x="0" y="0"/>
          <a:chExt cx="0" cy="0"/>
        </a:xfrm>
      </p:grpSpPr>
      <p:pic>
        <p:nvPicPr>
          <p:cNvPr id="2" name="Picture 5"/>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bwMode="auto">
          <a:xfrm>
            <a:off x="4524591" y="0"/>
            <a:ext cx="461941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4"/>
          <p:cNvGrpSpPr/>
          <p:nvPr userDrawn="1"/>
        </p:nvGrpSpPr>
        <p:grpSpPr>
          <a:xfrm>
            <a:off x="0" y="0"/>
            <a:ext cx="7187805" cy="5143500"/>
            <a:chOff x="0" y="0"/>
            <a:chExt cx="7187805" cy="5143500"/>
          </a:xfrm>
        </p:grpSpPr>
        <p:sp useBgFill="1">
          <p:nvSpPr>
            <p:cNvPr id="3" name="Rectangle 8"/>
            <p:cNvSpPr/>
            <p:nvPr/>
          </p:nvSpPr>
          <p:spPr>
            <a:xfrm flipH="1">
              <a:off x="0" y="0"/>
              <a:ext cx="6743700" cy="5143500"/>
            </a:xfrm>
            <a:custGeom>
              <a:avLst/>
              <a:gdLst>
                <a:gd name="connsiteX0" fmla="*/ 0 w 8991600"/>
                <a:gd name="connsiteY0" fmla="*/ 0 h 6858000"/>
                <a:gd name="connsiteX1" fmla="*/ 8991600 w 8991600"/>
                <a:gd name="connsiteY1" fmla="*/ 0 h 6858000"/>
                <a:gd name="connsiteX2" fmla="*/ 8991600 w 8991600"/>
                <a:gd name="connsiteY2" fmla="*/ 6858000 h 6858000"/>
                <a:gd name="connsiteX3" fmla="*/ 0 w 8991600"/>
                <a:gd name="connsiteY3" fmla="*/ 6858000 h 6858000"/>
                <a:gd name="connsiteX4" fmla="*/ 0 w 8991600"/>
                <a:gd name="connsiteY4" fmla="*/ 0 h 6858000"/>
                <a:gd name="connsiteX0" fmla="*/ 0 w 8991600"/>
                <a:gd name="connsiteY0" fmla="*/ 0 h 6858000"/>
                <a:gd name="connsiteX1" fmla="*/ 8991600 w 8991600"/>
                <a:gd name="connsiteY1" fmla="*/ 0 h 6858000"/>
                <a:gd name="connsiteX2" fmla="*/ 8991600 w 8991600"/>
                <a:gd name="connsiteY2" fmla="*/ 6858000 h 6858000"/>
                <a:gd name="connsiteX3" fmla="*/ 0 w 8991600"/>
                <a:gd name="connsiteY3" fmla="*/ 6858000 h 6858000"/>
                <a:gd name="connsiteX4" fmla="*/ 0 w 8991600"/>
                <a:gd name="connsiteY4" fmla="*/ 0 h 6858000"/>
                <a:gd name="connsiteX0" fmla="*/ 0 w 8991600"/>
                <a:gd name="connsiteY0" fmla="*/ 0 h 6858000"/>
                <a:gd name="connsiteX1" fmla="*/ 8991600 w 8991600"/>
                <a:gd name="connsiteY1" fmla="*/ 0 h 6858000"/>
                <a:gd name="connsiteX2" fmla="*/ 8991600 w 8991600"/>
                <a:gd name="connsiteY2" fmla="*/ 6858000 h 6858000"/>
                <a:gd name="connsiteX3" fmla="*/ 0 w 8991600"/>
                <a:gd name="connsiteY3" fmla="*/ 6858000 h 6858000"/>
                <a:gd name="connsiteX4" fmla="*/ 0 w 8991600"/>
                <a:gd name="connsiteY4" fmla="*/ 0 h 6858000"/>
                <a:gd name="connsiteX0" fmla="*/ 0 w 8991600"/>
                <a:gd name="connsiteY0" fmla="*/ 0 h 6858000"/>
                <a:gd name="connsiteX1" fmla="*/ 8991600 w 8991600"/>
                <a:gd name="connsiteY1" fmla="*/ 0 h 6858000"/>
                <a:gd name="connsiteX2" fmla="*/ 8991600 w 8991600"/>
                <a:gd name="connsiteY2" fmla="*/ 6858000 h 6858000"/>
                <a:gd name="connsiteX3" fmla="*/ 0 w 8991600"/>
                <a:gd name="connsiteY3" fmla="*/ 6858000 h 6858000"/>
                <a:gd name="connsiteX4" fmla="*/ 0 w 89916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91600" h="6858000">
                  <a:moveTo>
                    <a:pt x="0" y="0"/>
                  </a:moveTo>
                  <a:lnTo>
                    <a:pt x="8991600" y="0"/>
                  </a:lnTo>
                  <a:lnTo>
                    <a:pt x="8991600" y="6858000"/>
                  </a:lnTo>
                  <a:lnTo>
                    <a:pt x="0" y="6858000"/>
                  </a:lnTo>
                  <a:cubicBezTo>
                    <a:pt x="437322" y="5695122"/>
                    <a:pt x="1749287" y="2653749"/>
                    <a:pt x="0"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Trebuchet MS"/>
                <a:ea typeface="+mn-ea"/>
                <a:cs typeface="+mn-cs"/>
              </a:endParaRPr>
            </a:p>
          </p:txBody>
        </p:sp>
        <p:pic>
          <p:nvPicPr>
            <p:cNvPr id="4" name="Picture 9"/>
            <p:cNvPicPr>
              <a:picLocks noChangeAspect="1"/>
            </p:cNvPicPr>
            <p:nvPr/>
          </p:nvPicPr>
          <p:blipFill>
            <a:blip r:embed="rId3" cstate="email">
              <a:extLst>
                <a:ext uri="{28A0092B-C50C-407E-A947-70E740481C1C}">
                  <a14:useLocalDpi xmlns:a14="http://schemas.microsoft.com/office/drawing/2010/main"/>
                </a:ext>
              </a:extLst>
            </a:blip>
            <a:srcRect l="22279" r="63603"/>
            <a:stretch>
              <a:fillRect/>
            </a:stretch>
          </p:blipFill>
          <p:spPr bwMode="auto">
            <a:xfrm flipH="1">
              <a:off x="5897167" y="0"/>
              <a:ext cx="1290638"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8" name="Picture 7"/>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193083" y="4663393"/>
            <a:ext cx="2013821" cy="393192"/>
          </a:xfrm>
          <a:prstGeom prst="rect">
            <a:avLst/>
          </a:prstGeom>
        </p:spPr>
      </p:pic>
    </p:spTree>
    <p:extLst>
      <p:ext uri="{BB962C8B-B14F-4D97-AF65-F5344CB8AC3E}">
        <p14:creationId xmlns:p14="http://schemas.microsoft.com/office/powerpoint/2010/main" val="393415340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xmlns:p14="http://schemas.microsoft.com/office/powerpoint/2010/main">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RedSideBar_Title and Content">
    <p:spTree>
      <p:nvGrpSpPr>
        <p:cNvPr id="1" name=""/>
        <p:cNvGrpSpPr/>
        <p:nvPr/>
      </p:nvGrpSpPr>
      <p:grpSpPr>
        <a:xfrm>
          <a:off x="0" y="0"/>
          <a:ext cx="0" cy="0"/>
          <a:chOff x="0" y="0"/>
          <a:chExt cx="0" cy="0"/>
        </a:xfrm>
      </p:grpSpPr>
      <p:pic>
        <p:nvPicPr>
          <p:cNvPr id="4" name="Picture 5"/>
          <p:cNvPicPr>
            <a:picLocks noChangeAspect="1"/>
          </p:cNvPicPr>
          <p:nvPr/>
        </p:nvPicPr>
        <p:blipFill>
          <a:blip r:embed="rId2" cstate="print">
            <a:extLst>
              <a:ext uri="{28A0092B-C50C-407E-A947-70E740481C1C}">
                <a14:useLocalDpi xmlns:a14="http://schemas.microsoft.com/office/drawing/2010/main"/>
              </a:ext>
            </a:extLst>
          </a:blip>
          <a:srcRect/>
          <a:stretch>
            <a:fillRect/>
          </a:stretch>
        </p:blipFill>
        <p:spPr bwMode="auto">
          <a:xfrm>
            <a:off x="-14288" y="0"/>
            <a:ext cx="2357438"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lvl1pPr marL="96441" indent="-96441">
              <a:spcBef>
                <a:spcPts val="0"/>
              </a:spcBef>
              <a:spcAft>
                <a:spcPts val="506"/>
              </a:spcAft>
              <a:buClr>
                <a:schemeClr val="accent6">
                  <a:lumMod val="60000"/>
                  <a:lumOff val="40000"/>
                </a:schemeClr>
              </a:buClr>
              <a:buFont typeface="Arial" panose="020B0604020202020204" pitchFamily="34" charset="0"/>
              <a:buChar char="•"/>
              <a:defRPr sz="2400"/>
            </a:lvl1pPr>
            <a:lvl2pPr marL="289322" indent="-96441">
              <a:spcBef>
                <a:spcPts val="0"/>
              </a:spcBef>
              <a:spcAft>
                <a:spcPts val="506"/>
              </a:spcAft>
              <a:buClr>
                <a:schemeClr val="accent6">
                  <a:lumMod val="60000"/>
                  <a:lumOff val="40000"/>
                </a:schemeClr>
              </a:buClr>
              <a:buFont typeface="Arial" panose="020B0604020202020204" pitchFamily="34" charset="0"/>
              <a:buChar char="•"/>
              <a:defRPr sz="1800"/>
            </a:lvl2pPr>
            <a:lvl3pPr marL="482204" indent="-96441">
              <a:spcBef>
                <a:spcPts val="0"/>
              </a:spcBef>
              <a:spcAft>
                <a:spcPts val="506"/>
              </a:spcAft>
              <a:buClr>
                <a:schemeClr val="accent6">
                  <a:lumMod val="60000"/>
                  <a:lumOff val="40000"/>
                </a:schemeClr>
              </a:buClr>
              <a:buFont typeface="Arial" panose="020B0604020202020204" pitchFamily="34" charset="0"/>
              <a:buChar char="•"/>
              <a:defRPr sz="1800"/>
            </a:lvl3pPr>
            <a:lvl4pPr marL="675085" indent="-96441">
              <a:spcBef>
                <a:spcPts val="0"/>
              </a:spcBef>
              <a:spcAft>
                <a:spcPts val="506"/>
              </a:spcAft>
              <a:buClr>
                <a:schemeClr val="accent6">
                  <a:lumMod val="60000"/>
                  <a:lumOff val="40000"/>
                </a:schemeClr>
              </a:buClr>
              <a:buFont typeface="Arial" panose="020B0604020202020204" pitchFamily="34" charset="0"/>
              <a:buChar char="•"/>
              <a:defRPr sz="1200"/>
            </a:lvl4pPr>
            <a:lvl5pPr marL="867966" indent="-96441">
              <a:spcBef>
                <a:spcPts val="0"/>
              </a:spcBef>
              <a:spcAft>
                <a:spcPts val="506"/>
              </a:spcAft>
              <a:buClr>
                <a:schemeClr val="accent6">
                  <a:lumMod val="60000"/>
                  <a:lumOff val="40000"/>
                </a:schemeClr>
              </a:buClr>
              <a:buFont typeface="Arial" panose="020B0604020202020204" pitchFamily="34" charset="0"/>
              <a:buChar cha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9439681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xmlns:p14="http://schemas.microsoft.com/office/powerpoint/2010/main">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RedSideBar_Title and Content">
    <p:spTree>
      <p:nvGrpSpPr>
        <p:cNvPr id="1" name=""/>
        <p:cNvGrpSpPr/>
        <p:nvPr/>
      </p:nvGrpSpPr>
      <p:grpSpPr>
        <a:xfrm>
          <a:off x="0" y="0"/>
          <a:ext cx="0" cy="0"/>
          <a:chOff x="0" y="0"/>
          <a:chExt cx="0" cy="0"/>
        </a:xfrm>
      </p:grpSpPr>
      <p:pic>
        <p:nvPicPr>
          <p:cNvPr id="4" name="Picture 5"/>
          <p:cNvPicPr>
            <a:picLocks noChangeAspect="1"/>
          </p:cNvPicPr>
          <p:nvPr/>
        </p:nvPicPr>
        <p:blipFill>
          <a:blip r:embed="rId2" cstate="print">
            <a:extLst>
              <a:ext uri="{28A0092B-C50C-407E-A947-70E740481C1C}">
                <a14:useLocalDpi xmlns:a14="http://schemas.microsoft.com/office/drawing/2010/main"/>
              </a:ext>
            </a:extLst>
          </a:blip>
          <a:srcRect/>
          <a:stretch>
            <a:fillRect/>
          </a:stretch>
        </p:blipFill>
        <p:spPr bwMode="auto">
          <a:xfrm>
            <a:off x="-14288" y="0"/>
            <a:ext cx="2357438"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1" y="0"/>
            <a:ext cx="9144000" cy="1181100"/>
          </a:xfrm>
        </p:spPr>
        <p:txBody>
          <a:bodyPr/>
          <a:lstStyle>
            <a:lvl1pPr algn="ctr">
              <a:defRPr/>
            </a:lvl1pPr>
          </a:lstStyle>
          <a:p>
            <a:r>
              <a:rPr lang="en-US" dirty="0"/>
              <a:t>Click to edit Master title style</a:t>
            </a:r>
          </a:p>
        </p:txBody>
      </p:sp>
    </p:spTree>
    <p:extLst>
      <p:ext uri="{BB962C8B-B14F-4D97-AF65-F5344CB8AC3E}">
        <p14:creationId xmlns:p14="http://schemas.microsoft.com/office/powerpoint/2010/main" val="84600561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xmlns:p14="http://schemas.microsoft.com/office/powerpoint/2010/mai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Blue Back">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06" y="0"/>
            <a:ext cx="4681896" cy="5143500"/>
          </a:xfrm>
          <a:prstGeom prst="rect">
            <a:avLst/>
          </a:prstGeom>
        </p:spPr>
      </p:pic>
      <p:grpSp>
        <p:nvGrpSpPr>
          <p:cNvPr id="11" name="Group 10"/>
          <p:cNvGrpSpPr/>
          <p:nvPr userDrawn="1"/>
        </p:nvGrpSpPr>
        <p:grpSpPr>
          <a:xfrm>
            <a:off x="3406665" y="0"/>
            <a:ext cx="5708379" cy="5143500"/>
            <a:chOff x="3435621" y="0"/>
            <a:chExt cx="5708379" cy="5143500"/>
          </a:xfrm>
        </p:grpSpPr>
        <p:sp useBgFill="1">
          <p:nvSpPr>
            <p:cNvPr id="12" name="Rectangle 8"/>
            <p:cNvSpPr/>
            <p:nvPr userDrawn="1"/>
          </p:nvSpPr>
          <p:spPr>
            <a:xfrm>
              <a:off x="3795913" y="0"/>
              <a:ext cx="5348087" cy="5143500"/>
            </a:xfrm>
            <a:custGeom>
              <a:avLst/>
              <a:gdLst>
                <a:gd name="connsiteX0" fmla="*/ 0 w 8991600"/>
                <a:gd name="connsiteY0" fmla="*/ 0 h 6858000"/>
                <a:gd name="connsiteX1" fmla="*/ 8991600 w 8991600"/>
                <a:gd name="connsiteY1" fmla="*/ 0 h 6858000"/>
                <a:gd name="connsiteX2" fmla="*/ 8991600 w 8991600"/>
                <a:gd name="connsiteY2" fmla="*/ 6858000 h 6858000"/>
                <a:gd name="connsiteX3" fmla="*/ 0 w 8991600"/>
                <a:gd name="connsiteY3" fmla="*/ 6858000 h 6858000"/>
                <a:gd name="connsiteX4" fmla="*/ 0 w 8991600"/>
                <a:gd name="connsiteY4" fmla="*/ 0 h 6858000"/>
                <a:gd name="connsiteX0" fmla="*/ 0 w 8991600"/>
                <a:gd name="connsiteY0" fmla="*/ 0 h 6858000"/>
                <a:gd name="connsiteX1" fmla="*/ 8991600 w 8991600"/>
                <a:gd name="connsiteY1" fmla="*/ 0 h 6858000"/>
                <a:gd name="connsiteX2" fmla="*/ 8991600 w 8991600"/>
                <a:gd name="connsiteY2" fmla="*/ 6858000 h 6858000"/>
                <a:gd name="connsiteX3" fmla="*/ 0 w 8991600"/>
                <a:gd name="connsiteY3" fmla="*/ 6858000 h 6858000"/>
                <a:gd name="connsiteX4" fmla="*/ 0 w 8991600"/>
                <a:gd name="connsiteY4" fmla="*/ 0 h 6858000"/>
                <a:gd name="connsiteX0" fmla="*/ 0 w 8991600"/>
                <a:gd name="connsiteY0" fmla="*/ 0 h 6858000"/>
                <a:gd name="connsiteX1" fmla="*/ 8991600 w 8991600"/>
                <a:gd name="connsiteY1" fmla="*/ 0 h 6858000"/>
                <a:gd name="connsiteX2" fmla="*/ 8991600 w 8991600"/>
                <a:gd name="connsiteY2" fmla="*/ 6858000 h 6858000"/>
                <a:gd name="connsiteX3" fmla="*/ 0 w 8991600"/>
                <a:gd name="connsiteY3" fmla="*/ 6858000 h 6858000"/>
                <a:gd name="connsiteX4" fmla="*/ 0 w 8991600"/>
                <a:gd name="connsiteY4" fmla="*/ 0 h 6858000"/>
                <a:gd name="connsiteX0" fmla="*/ 0 w 8991600"/>
                <a:gd name="connsiteY0" fmla="*/ 0 h 6858000"/>
                <a:gd name="connsiteX1" fmla="*/ 8991600 w 8991600"/>
                <a:gd name="connsiteY1" fmla="*/ 0 h 6858000"/>
                <a:gd name="connsiteX2" fmla="*/ 8991600 w 8991600"/>
                <a:gd name="connsiteY2" fmla="*/ 6858000 h 6858000"/>
                <a:gd name="connsiteX3" fmla="*/ 0 w 8991600"/>
                <a:gd name="connsiteY3" fmla="*/ 6858000 h 6858000"/>
                <a:gd name="connsiteX4" fmla="*/ 0 w 8991600"/>
                <a:gd name="connsiteY4" fmla="*/ 0 h 6858000"/>
                <a:gd name="connsiteX0" fmla="*/ 140834 w 9132434"/>
                <a:gd name="connsiteY0" fmla="*/ 0 h 6858000"/>
                <a:gd name="connsiteX1" fmla="*/ 9132434 w 9132434"/>
                <a:gd name="connsiteY1" fmla="*/ 0 h 6858000"/>
                <a:gd name="connsiteX2" fmla="*/ 9132434 w 9132434"/>
                <a:gd name="connsiteY2" fmla="*/ 6858000 h 6858000"/>
                <a:gd name="connsiteX3" fmla="*/ 0 w 9132434"/>
                <a:gd name="connsiteY3" fmla="*/ 6858000 h 6858000"/>
                <a:gd name="connsiteX4" fmla="*/ 140834 w 9132434"/>
                <a:gd name="connsiteY4" fmla="*/ 0 h 6858000"/>
                <a:gd name="connsiteX0" fmla="*/ 140834 w 9132434"/>
                <a:gd name="connsiteY0" fmla="*/ 0 h 6858000"/>
                <a:gd name="connsiteX1" fmla="*/ 9132434 w 9132434"/>
                <a:gd name="connsiteY1" fmla="*/ 0 h 6858000"/>
                <a:gd name="connsiteX2" fmla="*/ 9132434 w 9132434"/>
                <a:gd name="connsiteY2" fmla="*/ 6858000 h 6858000"/>
                <a:gd name="connsiteX3" fmla="*/ 0 w 9132434"/>
                <a:gd name="connsiteY3" fmla="*/ 6858000 h 6858000"/>
                <a:gd name="connsiteX4" fmla="*/ 140834 w 9132434"/>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32434" h="6858000">
                  <a:moveTo>
                    <a:pt x="140834" y="0"/>
                  </a:moveTo>
                  <a:lnTo>
                    <a:pt x="9132434" y="0"/>
                  </a:lnTo>
                  <a:lnTo>
                    <a:pt x="9132434" y="6858000"/>
                  </a:lnTo>
                  <a:lnTo>
                    <a:pt x="0" y="6858000"/>
                  </a:lnTo>
                  <a:cubicBezTo>
                    <a:pt x="1225995" y="4769571"/>
                    <a:pt x="1890121" y="2653749"/>
                    <a:pt x="140834"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Trebuchet MS"/>
                <a:ea typeface="+mn-ea"/>
                <a:cs typeface="+mn-cs"/>
              </a:endParaRPr>
            </a:p>
          </p:txBody>
        </p:sp>
        <p:pic>
          <p:nvPicPr>
            <p:cNvPr id="13" name="Picture 10"/>
            <p:cNvPicPr>
              <a:picLocks noChangeAspect="1"/>
            </p:cNvPicPr>
            <p:nvPr userDrawn="1"/>
          </p:nvPicPr>
          <p:blipFill>
            <a:blip r:embed="rId3" cstate="email">
              <a:extLst>
                <a:ext uri="{28A0092B-C50C-407E-A947-70E740481C1C}">
                  <a14:useLocalDpi xmlns:a14="http://schemas.microsoft.com/office/drawing/2010/main"/>
                </a:ext>
              </a:extLst>
            </a:blip>
            <a:srcRect l="22279" r="63603"/>
            <a:stretch>
              <a:fillRect/>
            </a:stretch>
          </p:blipFill>
          <p:spPr bwMode="auto">
            <a:xfrm>
              <a:off x="3435621" y="0"/>
              <a:ext cx="1290638"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9" name="Title 1"/>
          <p:cNvSpPr>
            <a:spLocks noGrp="1"/>
          </p:cNvSpPr>
          <p:nvPr>
            <p:ph type="ctrTitle" hasCustomPrompt="1"/>
          </p:nvPr>
        </p:nvSpPr>
        <p:spPr>
          <a:xfrm>
            <a:off x="4670584" y="548122"/>
            <a:ext cx="4444460" cy="2391713"/>
          </a:xfrm>
        </p:spPr>
        <p:txBody>
          <a:bodyPr anchor="b">
            <a:normAutofit/>
          </a:bodyPr>
          <a:lstStyle>
            <a:lvl1pPr algn="l">
              <a:defRPr sz="4000" baseline="0">
                <a:solidFill>
                  <a:schemeClr val="tx2">
                    <a:lumMod val="75000"/>
                  </a:schemeClr>
                </a:solidFill>
              </a:defRPr>
            </a:lvl1pPr>
          </a:lstStyle>
          <a:p>
            <a:r>
              <a:rPr lang="en-US" dirty="0"/>
              <a:t>Click to edit Master text styles</a:t>
            </a:r>
          </a:p>
        </p:txBody>
      </p:sp>
      <p:sp>
        <p:nvSpPr>
          <p:cNvPr id="20" name="Subtitle 2"/>
          <p:cNvSpPr>
            <a:spLocks noGrp="1"/>
          </p:cNvSpPr>
          <p:nvPr>
            <p:ph type="subTitle" idx="1" hasCustomPrompt="1"/>
          </p:nvPr>
        </p:nvSpPr>
        <p:spPr>
          <a:xfrm>
            <a:off x="4677880" y="2992311"/>
            <a:ext cx="4444460" cy="318910"/>
          </a:xfrm>
        </p:spPr>
        <p:txBody>
          <a:bodyPr>
            <a:noAutofit/>
          </a:bodyPr>
          <a:lstStyle>
            <a:lvl1pPr marL="0" indent="0" algn="l">
              <a:buFont typeface="Arial" panose="020B0604020202020204" pitchFamily="34" charset="0"/>
              <a:buNone/>
              <a:defRPr sz="2000" cap="all" baseline="0">
                <a:solidFill>
                  <a:schemeClr val="tx2">
                    <a:lumMod val="75000"/>
                  </a:schemeClr>
                </a:solidFill>
              </a:defRPr>
            </a:lvl1pPr>
            <a:lvl2pPr marL="192881" indent="0" algn="ctr">
              <a:buNone/>
              <a:defRPr sz="844"/>
            </a:lvl2pPr>
            <a:lvl3pPr marL="385763" indent="0" algn="ctr">
              <a:buNone/>
              <a:defRPr sz="760"/>
            </a:lvl3pPr>
            <a:lvl4pPr marL="578644" indent="0" algn="ctr">
              <a:buNone/>
              <a:defRPr sz="675"/>
            </a:lvl4pPr>
            <a:lvl5pPr marL="771525" indent="0" algn="ctr">
              <a:buNone/>
              <a:defRPr sz="675"/>
            </a:lvl5pPr>
            <a:lvl6pPr marL="964406" indent="0" algn="ctr">
              <a:buNone/>
              <a:defRPr sz="675"/>
            </a:lvl6pPr>
            <a:lvl7pPr marL="1157288" indent="0" algn="ctr">
              <a:buNone/>
              <a:defRPr sz="675"/>
            </a:lvl7pPr>
            <a:lvl8pPr marL="1350169" indent="0" algn="ctr">
              <a:buNone/>
              <a:defRPr sz="675"/>
            </a:lvl8pPr>
            <a:lvl9pPr marL="1543050" indent="0" algn="ctr">
              <a:buNone/>
              <a:defRPr sz="675"/>
            </a:lvl9pPr>
          </a:lstStyle>
          <a:p>
            <a:r>
              <a:rPr lang="en-US" dirty="0"/>
              <a:t>Click to edit Master text styles</a:t>
            </a:r>
          </a:p>
        </p:txBody>
      </p:sp>
      <p:sp>
        <p:nvSpPr>
          <p:cNvPr id="21" name="Text Placeholder 11"/>
          <p:cNvSpPr>
            <a:spLocks noGrp="1"/>
          </p:cNvSpPr>
          <p:nvPr>
            <p:ph type="body" sz="quarter" idx="10"/>
          </p:nvPr>
        </p:nvSpPr>
        <p:spPr>
          <a:xfrm>
            <a:off x="4669067" y="3325277"/>
            <a:ext cx="4456143" cy="343204"/>
          </a:xfrm>
        </p:spPr>
        <p:txBody>
          <a:bodyPr>
            <a:noAutofit/>
          </a:bodyPr>
          <a:lstStyle>
            <a:lvl1pPr marL="0" indent="0" algn="l">
              <a:buFont typeface="Arial" panose="020B0604020202020204" pitchFamily="34" charset="0"/>
              <a:buNone/>
              <a:defRPr sz="1600" i="1">
                <a:solidFill>
                  <a:schemeClr val="tx2">
                    <a:lumMod val="75000"/>
                  </a:schemeClr>
                </a:solidFill>
              </a:defRPr>
            </a:lvl1pPr>
            <a:lvl2pPr marL="192881" indent="0">
              <a:buNone/>
              <a:defRPr sz="675"/>
            </a:lvl2pPr>
            <a:lvl3pPr marL="385763" indent="0">
              <a:buNone/>
              <a:defRPr sz="591"/>
            </a:lvl3pPr>
            <a:lvl4pPr marL="578644" indent="0">
              <a:buNone/>
              <a:defRPr sz="506"/>
            </a:lvl4pPr>
            <a:lvl5pPr marL="771525" indent="0">
              <a:buNone/>
              <a:defRPr sz="506"/>
            </a:lvl5pPr>
          </a:lstStyle>
          <a:p>
            <a:pPr lvl="0"/>
            <a:r>
              <a:rPr lang="en-US" dirty="0"/>
              <a:t>Click to edit Master text styles</a:t>
            </a:r>
          </a:p>
        </p:txBody>
      </p:sp>
      <p:pic>
        <p:nvPicPr>
          <p:cNvPr id="10" name="Picture 9"/>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776717" y="4152240"/>
            <a:ext cx="3934346" cy="768169"/>
          </a:xfrm>
          <a:prstGeom prst="rect">
            <a:avLst/>
          </a:prstGeom>
        </p:spPr>
      </p:pic>
    </p:spTree>
    <p:extLst>
      <p:ext uri="{BB962C8B-B14F-4D97-AF65-F5344CB8AC3E}">
        <p14:creationId xmlns:p14="http://schemas.microsoft.com/office/powerpoint/2010/main" val="163223703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xmlns:p14="http://schemas.microsoft.com/office/powerpoint/2010/main">
        <p:fade/>
      </p:transition>
    </mc:Fallback>
  </mc:AlternateContent>
  <p:extLst>
    <p:ext uri="{DCECCB84-F9BA-43D5-87BE-67443E8EF086}">
      <p15:sldGuideLst xmlns:p15="http://schemas.microsoft.com/office/powerpoint/2012/main" xmlns="">
        <p15:guide id="1" pos="400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BlueSideBar_Title and Content">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flipH="1">
            <a:off x="1" y="0"/>
            <a:ext cx="3381608" cy="5143500"/>
          </a:xfrm>
          <a:prstGeom prst="rect">
            <a:avLst/>
          </a:prstGeom>
        </p:spPr>
      </p:pic>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lvl1pPr marL="96441" indent="-96441">
              <a:spcBef>
                <a:spcPts val="0"/>
              </a:spcBef>
              <a:spcAft>
                <a:spcPts val="506"/>
              </a:spcAft>
              <a:buClr>
                <a:schemeClr val="accent6">
                  <a:lumMod val="60000"/>
                  <a:lumOff val="40000"/>
                </a:schemeClr>
              </a:buClr>
              <a:buFont typeface="Arial" panose="020B0604020202020204" pitchFamily="34" charset="0"/>
              <a:buChar char="•"/>
              <a:defRPr/>
            </a:lvl1pPr>
            <a:lvl2pPr marL="289322" indent="-96441">
              <a:spcBef>
                <a:spcPts val="0"/>
              </a:spcBef>
              <a:spcAft>
                <a:spcPts val="506"/>
              </a:spcAft>
              <a:buClr>
                <a:schemeClr val="accent6">
                  <a:lumMod val="60000"/>
                  <a:lumOff val="40000"/>
                </a:schemeClr>
              </a:buClr>
              <a:buFont typeface="Arial" panose="020B0604020202020204" pitchFamily="34" charset="0"/>
              <a:buChar char="•"/>
              <a:defRPr/>
            </a:lvl2pPr>
            <a:lvl3pPr marL="482204" indent="-96441">
              <a:spcBef>
                <a:spcPts val="0"/>
              </a:spcBef>
              <a:spcAft>
                <a:spcPts val="506"/>
              </a:spcAft>
              <a:buClr>
                <a:schemeClr val="accent6">
                  <a:lumMod val="60000"/>
                  <a:lumOff val="40000"/>
                </a:schemeClr>
              </a:buClr>
              <a:buFont typeface="Arial" panose="020B0604020202020204" pitchFamily="34" charset="0"/>
              <a:buChar char="•"/>
              <a:defRPr/>
            </a:lvl3pPr>
            <a:lvl4pPr marL="675085" indent="-96441">
              <a:spcBef>
                <a:spcPts val="0"/>
              </a:spcBef>
              <a:spcAft>
                <a:spcPts val="506"/>
              </a:spcAft>
              <a:buClr>
                <a:schemeClr val="accent6">
                  <a:lumMod val="60000"/>
                  <a:lumOff val="40000"/>
                </a:schemeClr>
              </a:buClr>
              <a:buFont typeface="Arial" panose="020B0604020202020204" pitchFamily="34" charset="0"/>
              <a:buChar char="•"/>
              <a:defRPr/>
            </a:lvl4pPr>
            <a:lvl5pPr marL="867966" indent="-96441">
              <a:spcBef>
                <a:spcPts val="0"/>
              </a:spcBef>
              <a:spcAft>
                <a:spcPts val="506"/>
              </a:spcAft>
              <a:buClr>
                <a:schemeClr val="accent6">
                  <a:lumMod val="60000"/>
                  <a:lumOff val="40000"/>
                </a:schemeClr>
              </a:buClr>
              <a:buFont typeface="Arial" panose="020B0604020202020204" pitchFamily="34" charset="0"/>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540414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xmlns:p14="http://schemas.microsoft.com/office/powerpoint/2010/main">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ue Side Blank">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flipH="1">
            <a:off x="1" y="0"/>
            <a:ext cx="3381608" cy="5143500"/>
          </a:xfrm>
          <a:prstGeom prst="rect">
            <a:avLst/>
          </a:prstGeom>
        </p:spPr>
      </p:pic>
    </p:spTree>
    <p:extLst>
      <p:ext uri="{BB962C8B-B14F-4D97-AF65-F5344CB8AC3E}">
        <p14:creationId xmlns:p14="http://schemas.microsoft.com/office/powerpoint/2010/main" val="246659226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xmlns:p14="http://schemas.microsoft.com/office/powerpoint/2010/main">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secHead" preserve="1">
  <p:cSld name="1_Section Header">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620370" y="3879285"/>
            <a:ext cx="3934346" cy="768169"/>
          </a:xfrm>
          <a:prstGeom prst="rect">
            <a:avLst/>
          </a:prstGeom>
        </p:spPr>
      </p:pic>
      <p:pic>
        <p:nvPicPr>
          <p:cNvPr id="7" name="Picture 5"/>
          <p:cNvPicPr>
            <a:picLocks noChangeAspect="1"/>
          </p:cNvPicPr>
          <p:nvPr userDrawn="1"/>
        </p:nvPicPr>
        <p:blipFill rotWithShape="1">
          <a:blip r:embed="rId3" cstate="email">
            <a:extLst>
              <a:ext uri="{28A0092B-C50C-407E-A947-70E740481C1C}">
                <a14:useLocalDpi xmlns:a14="http://schemas.microsoft.com/office/drawing/2010/main"/>
              </a:ext>
            </a:extLst>
          </a:blip>
          <a:srcRect l="62001" r="4527"/>
          <a:stretch/>
        </p:blipFill>
        <p:spPr bwMode="auto">
          <a:xfrm>
            <a:off x="6070600" y="0"/>
            <a:ext cx="30607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0" y="399522"/>
            <a:ext cx="9144000" cy="2139553"/>
          </a:xfrm>
        </p:spPr>
        <p:txBody>
          <a:bodyPr anchor="b">
            <a:normAutofit/>
          </a:bodyPr>
          <a:lstStyle>
            <a:lvl1pPr algn="ctr">
              <a:defRPr sz="3600"/>
            </a:lvl1pPr>
          </a:lstStyle>
          <a:p>
            <a:r>
              <a:rPr lang="en-US" dirty="0"/>
              <a:t>Click to edit Master title style</a:t>
            </a:r>
          </a:p>
        </p:txBody>
      </p:sp>
      <p:sp>
        <p:nvSpPr>
          <p:cNvPr id="3" name="Text Placeholder 2"/>
          <p:cNvSpPr>
            <a:spLocks noGrp="1"/>
          </p:cNvSpPr>
          <p:nvPr>
            <p:ph type="body" idx="1"/>
          </p:nvPr>
        </p:nvSpPr>
        <p:spPr>
          <a:xfrm>
            <a:off x="0" y="2559315"/>
            <a:ext cx="9144000" cy="1125140"/>
          </a:xfrm>
        </p:spPr>
        <p:txBody>
          <a:bodyPr>
            <a:normAutofit/>
          </a:bodyPr>
          <a:lstStyle>
            <a:lvl1pPr marL="0" indent="0" algn="ctr">
              <a:buNone/>
              <a:defRPr sz="2400">
                <a:solidFill>
                  <a:schemeClr val="bg1"/>
                </a:solidFill>
              </a:defRPr>
            </a:lvl1pPr>
            <a:lvl2pPr marL="192881" indent="0">
              <a:buNone/>
              <a:defRPr sz="844">
                <a:solidFill>
                  <a:schemeClr val="tx1">
                    <a:tint val="75000"/>
                  </a:schemeClr>
                </a:solidFill>
              </a:defRPr>
            </a:lvl2pPr>
            <a:lvl3pPr marL="385763" indent="0">
              <a:buNone/>
              <a:defRPr sz="760">
                <a:solidFill>
                  <a:schemeClr val="tx1">
                    <a:tint val="75000"/>
                  </a:schemeClr>
                </a:solidFill>
              </a:defRPr>
            </a:lvl3pPr>
            <a:lvl4pPr marL="578644" indent="0">
              <a:buNone/>
              <a:defRPr sz="675">
                <a:solidFill>
                  <a:schemeClr val="tx1">
                    <a:tint val="75000"/>
                  </a:schemeClr>
                </a:solidFill>
              </a:defRPr>
            </a:lvl4pPr>
            <a:lvl5pPr marL="771525" indent="0">
              <a:buNone/>
              <a:defRPr sz="675">
                <a:solidFill>
                  <a:schemeClr val="tx1">
                    <a:tint val="75000"/>
                  </a:schemeClr>
                </a:solidFill>
              </a:defRPr>
            </a:lvl5pPr>
            <a:lvl6pPr marL="964406" indent="0">
              <a:buNone/>
              <a:defRPr sz="675">
                <a:solidFill>
                  <a:schemeClr val="tx1">
                    <a:tint val="75000"/>
                  </a:schemeClr>
                </a:solidFill>
              </a:defRPr>
            </a:lvl6pPr>
            <a:lvl7pPr marL="1157288" indent="0">
              <a:buNone/>
              <a:defRPr sz="675">
                <a:solidFill>
                  <a:schemeClr val="tx1">
                    <a:tint val="75000"/>
                  </a:schemeClr>
                </a:solidFill>
              </a:defRPr>
            </a:lvl7pPr>
            <a:lvl8pPr marL="1350169" indent="0">
              <a:buNone/>
              <a:defRPr sz="675">
                <a:solidFill>
                  <a:schemeClr val="tx1">
                    <a:tint val="75000"/>
                  </a:schemeClr>
                </a:solidFill>
              </a:defRPr>
            </a:lvl8pPr>
            <a:lvl9pPr marL="1543050" indent="0">
              <a:buNone/>
              <a:defRPr sz="675">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349672600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xmlns:p14="http://schemas.microsoft.com/office/powerpoint/2010/main">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woObj" preserve="1">
  <p:cSld name="1_Two Content">
    <p:spTree>
      <p:nvGrpSpPr>
        <p:cNvPr id="1" name=""/>
        <p:cNvGrpSpPr/>
        <p:nvPr/>
      </p:nvGrpSpPr>
      <p:grpSpPr>
        <a:xfrm>
          <a:off x="0" y="0"/>
          <a:ext cx="0" cy="0"/>
          <a:chOff x="0" y="0"/>
          <a:chExt cx="0" cy="0"/>
        </a:xfrm>
      </p:grpSpPr>
      <p:pic>
        <p:nvPicPr>
          <p:cNvPr id="5" name="Picture 5"/>
          <p:cNvPicPr>
            <a:picLocks noChangeAspect="1"/>
          </p:cNvPicPr>
          <p:nvPr/>
        </p:nvPicPr>
        <p:blipFill rotWithShape="1">
          <a:blip r:embed="rId2" cstate="email">
            <a:extLst>
              <a:ext uri="{28A0092B-C50C-407E-A947-70E740481C1C}">
                <a14:useLocalDpi xmlns:a14="http://schemas.microsoft.com/office/drawing/2010/main"/>
              </a:ext>
            </a:extLst>
          </a:blip>
          <a:srcRect l="62001" r="4527"/>
          <a:stretch/>
        </p:blipFill>
        <p:spPr bwMode="auto">
          <a:xfrm>
            <a:off x="6070600" y="0"/>
            <a:ext cx="30607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93083" y="4663393"/>
            <a:ext cx="2013821" cy="393192"/>
          </a:xfrm>
          <a:prstGeom prst="rect">
            <a:avLst/>
          </a:prstGeom>
        </p:spPr>
      </p:pic>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317901" y="1216822"/>
            <a:ext cx="4196953" cy="3469481"/>
          </a:xfrm>
        </p:spPr>
        <p:txBody>
          <a:bodyPr/>
          <a:lstStyle>
            <a:lvl1pPr marL="96441" indent="-96441">
              <a:buClr>
                <a:schemeClr val="bg1">
                  <a:lumMod val="50000"/>
                </a:schemeClr>
              </a:buClr>
              <a:buFont typeface="Arial" panose="020B0604020202020204" pitchFamily="34" charset="0"/>
              <a:buChar char="•"/>
              <a:defRPr/>
            </a:lvl1pPr>
            <a:lvl2pPr marL="289322" indent="-96441">
              <a:buClr>
                <a:schemeClr val="bg1">
                  <a:lumMod val="50000"/>
                </a:schemeClr>
              </a:buClr>
              <a:buFont typeface="Arial" panose="020B0604020202020204" pitchFamily="34" charset="0"/>
              <a:buChar char="•"/>
              <a:defRPr/>
            </a:lvl2pPr>
            <a:lvl3pPr marL="482204" indent="-96441">
              <a:buClr>
                <a:schemeClr val="bg1">
                  <a:lumMod val="50000"/>
                </a:schemeClr>
              </a:buClr>
              <a:buFont typeface="Arial" panose="020B0604020202020204" pitchFamily="34" charset="0"/>
              <a:buChar char="•"/>
              <a:defRPr/>
            </a:lvl3pPr>
            <a:lvl4pPr marL="675085" indent="-96441">
              <a:buClr>
                <a:schemeClr val="bg1">
                  <a:lumMod val="50000"/>
                </a:schemeClr>
              </a:buClr>
              <a:buFont typeface="Arial" panose="020B0604020202020204" pitchFamily="34" charset="0"/>
              <a:buChar char="•"/>
              <a:defRPr/>
            </a:lvl4pPr>
            <a:lvl5pPr marL="867966" indent="-96441">
              <a:buClr>
                <a:schemeClr val="bg1">
                  <a:lumMod val="50000"/>
                </a:schemeClr>
              </a:buClr>
              <a:buFont typeface="Arial" panose="020B0604020202020204" pitchFamily="34" charset="0"/>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29153" y="1216822"/>
            <a:ext cx="4244579" cy="3469481"/>
          </a:xfrm>
        </p:spPr>
        <p:txBody>
          <a:bodyPr/>
          <a:lstStyle>
            <a:lvl1pPr marL="96441" indent="-96441">
              <a:buClr>
                <a:schemeClr val="bg1">
                  <a:lumMod val="50000"/>
                </a:schemeClr>
              </a:buClr>
              <a:buFont typeface="Arial" panose="020B0604020202020204" pitchFamily="34" charset="0"/>
              <a:buChar char="•"/>
              <a:defRPr/>
            </a:lvl1pPr>
            <a:lvl2pPr marL="289322" indent="-96441">
              <a:buClr>
                <a:schemeClr val="bg1">
                  <a:lumMod val="50000"/>
                </a:schemeClr>
              </a:buClr>
              <a:buFont typeface="Arial" panose="020B0604020202020204" pitchFamily="34" charset="0"/>
              <a:buChar char="•"/>
              <a:defRPr/>
            </a:lvl2pPr>
            <a:lvl3pPr marL="482204" indent="-96441">
              <a:buClr>
                <a:schemeClr val="bg1">
                  <a:lumMod val="50000"/>
                </a:schemeClr>
              </a:buClr>
              <a:buFont typeface="Arial" panose="020B0604020202020204" pitchFamily="34" charset="0"/>
              <a:buChar char="•"/>
              <a:defRPr/>
            </a:lvl3pPr>
            <a:lvl4pPr marL="675085" indent="-96441">
              <a:buClr>
                <a:schemeClr val="bg1">
                  <a:lumMod val="50000"/>
                </a:schemeClr>
              </a:buClr>
              <a:buFont typeface="Arial" panose="020B0604020202020204" pitchFamily="34" charset="0"/>
              <a:buChar char="•"/>
              <a:defRPr/>
            </a:lvl4pPr>
            <a:lvl5pPr marL="867966" indent="-96441">
              <a:buClr>
                <a:schemeClr val="bg1">
                  <a:lumMod val="50000"/>
                </a:schemeClr>
              </a:buClr>
              <a:buFont typeface="Arial" panose="020B0604020202020204" pitchFamily="34" charset="0"/>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333985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xmlns:p14="http://schemas.microsoft.com/office/powerpoint/2010/main">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blank no logo">
    <p:spTree>
      <p:nvGrpSpPr>
        <p:cNvPr id="1" name=""/>
        <p:cNvGrpSpPr/>
        <p:nvPr/>
      </p:nvGrpSpPr>
      <p:grpSpPr>
        <a:xfrm>
          <a:off x="0" y="0"/>
          <a:ext cx="0" cy="0"/>
          <a:chOff x="0" y="0"/>
          <a:chExt cx="0" cy="0"/>
        </a:xfrm>
      </p:grpSpPr>
    </p:spTree>
    <p:extLst>
      <p:ext uri="{BB962C8B-B14F-4D97-AF65-F5344CB8AC3E}">
        <p14:creationId xmlns:p14="http://schemas.microsoft.com/office/powerpoint/2010/main" val="270838851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xmlns:p14="http://schemas.microsoft.com/office/powerpoint/2010/main">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Black ">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5662774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xmlns:p14="http://schemas.microsoft.com/office/powerpoint/2010/main">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p>
            <a:fld id="{FDE934FF-F4E1-47C5-9CA5-30A81DDE2BE4}" type="datetimeFigureOut">
              <a:rPr lang="en-US" smtClean="0"/>
              <a:t>8/5/19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561BA9-CDCF-4958-B8AB-66F3BF063E13}" type="slidenum">
              <a:rPr lang="en-US" smtClean="0"/>
              <a:t>‹#›</a:t>
            </a:fld>
            <a:endParaRPr lang="en-US"/>
          </a:p>
        </p:txBody>
      </p:sp>
    </p:spTree>
    <p:extLst>
      <p:ext uri="{BB962C8B-B14F-4D97-AF65-F5344CB8AC3E}">
        <p14:creationId xmlns:p14="http://schemas.microsoft.com/office/powerpoint/2010/main" val="73378414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DE934FF-F4E1-47C5-9CA5-30A81DDE2BE4}" type="datetimeFigureOut">
              <a:rPr lang="en-US" smtClean="0"/>
              <a:t>8/5/19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561BA9-CDCF-4958-B8AB-66F3BF063E13}" type="slidenum">
              <a:rPr lang="en-US" smtClean="0"/>
              <a:t>‹#›</a:t>
            </a:fld>
            <a:endParaRPr lang="en-US"/>
          </a:p>
        </p:txBody>
      </p:sp>
    </p:spTree>
    <p:extLst>
      <p:ext uri="{BB962C8B-B14F-4D97-AF65-F5344CB8AC3E}">
        <p14:creationId xmlns:p14="http://schemas.microsoft.com/office/powerpoint/2010/main" val="384170124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DE934FF-F4E1-47C5-9CA5-30A81DDE2BE4}" type="datetimeFigureOut">
              <a:rPr lang="en-US" smtClean="0"/>
              <a:t>8/5/19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561BA9-CDCF-4958-B8AB-66F3BF063E13}" type="slidenum">
              <a:rPr lang="en-US" smtClean="0"/>
              <a:t>‹#›</a:t>
            </a:fld>
            <a:endParaRPr lang="en-US"/>
          </a:p>
        </p:txBody>
      </p:sp>
    </p:spTree>
    <p:extLst>
      <p:ext uri="{BB962C8B-B14F-4D97-AF65-F5344CB8AC3E}">
        <p14:creationId xmlns:p14="http://schemas.microsoft.com/office/powerpoint/2010/main" val="47927708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FDE934FF-F4E1-47C5-9CA5-30A81DDE2BE4}" type="datetimeFigureOut">
              <a:rPr lang="en-US" smtClean="0"/>
              <a:t>8/5/19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3561BA9-CDCF-4958-B8AB-66F3BF063E13}" type="slidenum">
              <a:rPr lang="en-US" smtClean="0"/>
              <a:t>‹#›</a:t>
            </a:fld>
            <a:endParaRPr lang="en-US"/>
          </a:p>
        </p:txBody>
      </p:sp>
    </p:spTree>
    <p:extLst>
      <p:ext uri="{BB962C8B-B14F-4D97-AF65-F5344CB8AC3E}">
        <p14:creationId xmlns:p14="http://schemas.microsoft.com/office/powerpoint/2010/main" val="6443364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11_Title Blue Bac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7742682" cy="5143500"/>
          </a:xfrm>
          <a:prstGeom prst="rect">
            <a:avLst/>
          </a:prstGeom>
        </p:spPr>
      </p:pic>
      <p:grpSp>
        <p:nvGrpSpPr>
          <p:cNvPr id="12" name="Group 11"/>
          <p:cNvGrpSpPr/>
          <p:nvPr userDrawn="1"/>
        </p:nvGrpSpPr>
        <p:grpSpPr>
          <a:xfrm>
            <a:off x="3406665" y="0"/>
            <a:ext cx="5708379" cy="5143500"/>
            <a:chOff x="3435621" y="0"/>
            <a:chExt cx="5708379" cy="5143500"/>
          </a:xfrm>
        </p:grpSpPr>
        <p:sp useBgFill="1">
          <p:nvSpPr>
            <p:cNvPr id="13" name="Rectangle 8"/>
            <p:cNvSpPr/>
            <p:nvPr userDrawn="1"/>
          </p:nvSpPr>
          <p:spPr>
            <a:xfrm>
              <a:off x="3795913" y="0"/>
              <a:ext cx="5348087" cy="5143500"/>
            </a:xfrm>
            <a:custGeom>
              <a:avLst/>
              <a:gdLst>
                <a:gd name="connsiteX0" fmla="*/ 0 w 8991600"/>
                <a:gd name="connsiteY0" fmla="*/ 0 h 6858000"/>
                <a:gd name="connsiteX1" fmla="*/ 8991600 w 8991600"/>
                <a:gd name="connsiteY1" fmla="*/ 0 h 6858000"/>
                <a:gd name="connsiteX2" fmla="*/ 8991600 w 8991600"/>
                <a:gd name="connsiteY2" fmla="*/ 6858000 h 6858000"/>
                <a:gd name="connsiteX3" fmla="*/ 0 w 8991600"/>
                <a:gd name="connsiteY3" fmla="*/ 6858000 h 6858000"/>
                <a:gd name="connsiteX4" fmla="*/ 0 w 8991600"/>
                <a:gd name="connsiteY4" fmla="*/ 0 h 6858000"/>
                <a:gd name="connsiteX0" fmla="*/ 0 w 8991600"/>
                <a:gd name="connsiteY0" fmla="*/ 0 h 6858000"/>
                <a:gd name="connsiteX1" fmla="*/ 8991600 w 8991600"/>
                <a:gd name="connsiteY1" fmla="*/ 0 h 6858000"/>
                <a:gd name="connsiteX2" fmla="*/ 8991600 w 8991600"/>
                <a:gd name="connsiteY2" fmla="*/ 6858000 h 6858000"/>
                <a:gd name="connsiteX3" fmla="*/ 0 w 8991600"/>
                <a:gd name="connsiteY3" fmla="*/ 6858000 h 6858000"/>
                <a:gd name="connsiteX4" fmla="*/ 0 w 8991600"/>
                <a:gd name="connsiteY4" fmla="*/ 0 h 6858000"/>
                <a:gd name="connsiteX0" fmla="*/ 0 w 8991600"/>
                <a:gd name="connsiteY0" fmla="*/ 0 h 6858000"/>
                <a:gd name="connsiteX1" fmla="*/ 8991600 w 8991600"/>
                <a:gd name="connsiteY1" fmla="*/ 0 h 6858000"/>
                <a:gd name="connsiteX2" fmla="*/ 8991600 w 8991600"/>
                <a:gd name="connsiteY2" fmla="*/ 6858000 h 6858000"/>
                <a:gd name="connsiteX3" fmla="*/ 0 w 8991600"/>
                <a:gd name="connsiteY3" fmla="*/ 6858000 h 6858000"/>
                <a:gd name="connsiteX4" fmla="*/ 0 w 8991600"/>
                <a:gd name="connsiteY4" fmla="*/ 0 h 6858000"/>
                <a:gd name="connsiteX0" fmla="*/ 0 w 8991600"/>
                <a:gd name="connsiteY0" fmla="*/ 0 h 6858000"/>
                <a:gd name="connsiteX1" fmla="*/ 8991600 w 8991600"/>
                <a:gd name="connsiteY1" fmla="*/ 0 h 6858000"/>
                <a:gd name="connsiteX2" fmla="*/ 8991600 w 8991600"/>
                <a:gd name="connsiteY2" fmla="*/ 6858000 h 6858000"/>
                <a:gd name="connsiteX3" fmla="*/ 0 w 8991600"/>
                <a:gd name="connsiteY3" fmla="*/ 6858000 h 6858000"/>
                <a:gd name="connsiteX4" fmla="*/ 0 w 8991600"/>
                <a:gd name="connsiteY4" fmla="*/ 0 h 6858000"/>
                <a:gd name="connsiteX0" fmla="*/ 140834 w 9132434"/>
                <a:gd name="connsiteY0" fmla="*/ 0 h 6858000"/>
                <a:gd name="connsiteX1" fmla="*/ 9132434 w 9132434"/>
                <a:gd name="connsiteY1" fmla="*/ 0 h 6858000"/>
                <a:gd name="connsiteX2" fmla="*/ 9132434 w 9132434"/>
                <a:gd name="connsiteY2" fmla="*/ 6858000 h 6858000"/>
                <a:gd name="connsiteX3" fmla="*/ 0 w 9132434"/>
                <a:gd name="connsiteY3" fmla="*/ 6858000 h 6858000"/>
                <a:gd name="connsiteX4" fmla="*/ 140834 w 9132434"/>
                <a:gd name="connsiteY4" fmla="*/ 0 h 6858000"/>
                <a:gd name="connsiteX0" fmla="*/ 140834 w 9132434"/>
                <a:gd name="connsiteY0" fmla="*/ 0 h 6858000"/>
                <a:gd name="connsiteX1" fmla="*/ 9132434 w 9132434"/>
                <a:gd name="connsiteY1" fmla="*/ 0 h 6858000"/>
                <a:gd name="connsiteX2" fmla="*/ 9132434 w 9132434"/>
                <a:gd name="connsiteY2" fmla="*/ 6858000 h 6858000"/>
                <a:gd name="connsiteX3" fmla="*/ 0 w 9132434"/>
                <a:gd name="connsiteY3" fmla="*/ 6858000 h 6858000"/>
                <a:gd name="connsiteX4" fmla="*/ 140834 w 9132434"/>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32434" h="6858000">
                  <a:moveTo>
                    <a:pt x="140834" y="0"/>
                  </a:moveTo>
                  <a:lnTo>
                    <a:pt x="9132434" y="0"/>
                  </a:lnTo>
                  <a:lnTo>
                    <a:pt x="9132434" y="6858000"/>
                  </a:lnTo>
                  <a:lnTo>
                    <a:pt x="0" y="6858000"/>
                  </a:lnTo>
                  <a:cubicBezTo>
                    <a:pt x="1225995" y="4769571"/>
                    <a:pt x="1890121" y="2653749"/>
                    <a:pt x="140834"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Trebuchet MS"/>
                <a:ea typeface="+mn-ea"/>
                <a:cs typeface="+mn-cs"/>
              </a:endParaRPr>
            </a:p>
          </p:txBody>
        </p:sp>
        <p:pic>
          <p:nvPicPr>
            <p:cNvPr id="14" name="Picture 10"/>
            <p:cNvPicPr>
              <a:picLocks noChangeAspect="1"/>
            </p:cNvPicPr>
            <p:nvPr userDrawn="1"/>
          </p:nvPicPr>
          <p:blipFill>
            <a:blip r:embed="rId3" cstate="email">
              <a:extLst>
                <a:ext uri="{28A0092B-C50C-407E-A947-70E740481C1C}">
                  <a14:useLocalDpi xmlns:a14="http://schemas.microsoft.com/office/drawing/2010/main"/>
                </a:ext>
              </a:extLst>
            </a:blip>
            <a:srcRect l="22279" r="63603"/>
            <a:stretch>
              <a:fillRect/>
            </a:stretch>
          </p:blipFill>
          <p:spPr bwMode="auto">
            <a:xfrm>
              <a:off x="3435621" y="0"/>
              <a:ext cx="1290638"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0" name="Title 1"/>
          <p:cNvSpPr>
            <a:spLocks noGrp="1"/>
          </p:cNvSpPr>
          <p:nvPr>
            <p:ph type="ctrTitle" hasCustomPrompt="1"/>
          </p:nvPr>
        </p:nvSpPr>
        <p:spPr>
          <a:xfrm>
            <a:off x="4670584" y="548122"/>
            <a:ext cx="4444460" cy="2391713"/>
          </a:xfrm>
        </p:spPr>
        <p:txBody>
          <a:bodyPr anchor="b">
            <a:normAutofit/>
          </a:bodyPr>
          <a:lstStyle>
            <a:lvl1pPr algn="l">
              <a:defRPr sz="4000" baseline="0">
                <a:solidFill>
                  <a:schemeClr val="tx2">
                    <a:lumMod val="75000"/>
                  </a:schemeClr>
                </a:solidFill>
              </a:defRPr>
            </a:lvl1pPr>
          </a:lstStyle>
          <a:p>
            <a:r>
              <a:rPr lang="en-US" dirty="0"/>
              <a:t>Click to edit Master text styles</a:t>
            </a:r>
          </a:p>
        </p:txBody>
      </p:sp>
      <p:sp>
        <p:nvSpPr>
          <p:cNvPr id="21" name="Subtitle 2"/>
          <p:cNvSpPr>
            <a:spLocks noGrp="1"/>
          </p:cNvSpPr>
          <p:nvPr>
            <p:ph type="subTitle" idx="1" hasCustomPrompt="1"/>
          </p:nvPr>
        </p:nvSpPr>
        <p:spPr>
          <a:xfrm>
            <a:off x="4677880" y="2992311"/>
            <a:ext cx="4444460" cy="318910"/>
          </a:xfrm>
        </p:spPr>
        <p:txBody>
          <a:bodyPr>
            <a:noAutofit/>
          </a:bodyPr>
          <a:lstStyle>
            <a:lvl1pPr marL="0" indent="0" algn="l">
              <a:buFont typeface="Arial" panose="020B0604020202020204" pitchFamily="34" charset="0"/>
              <a:buNone/>
              <a:defRPr sz="2000" cap="all" baseline="0">
                <a:solidFill>
                  <a:schemeClr val="tx2">
                    <a:lumMod val="75000"/>
                  </a:schemeClr>
                </a:solidFill>
              </a:defRPr>
            </a:lvl1pPr>
            <a:lvl2pPr marL="192881" indent="0" algn="ctr">
              <a:buNone/>
              <a:defRPr sz="844"/>
            </a:lvl2pPr>
            <a:lvl3pPr marL="385763" indent="0" algn="ctr">
              <a:buNone/>
              <a:defRPr sz="760"/>
            </a:lvl3pPr>
            <a:lvl4pPr marL="578644" indent="0" algn="ctr">
              <a:buNone/>
              <a:defRPr sz="675"/>
            </a:lvl4pPr>
            <a:lvl5pPr marL="771525" indent="0" algn="ctr">
              <a:buNone/>
              <a:defRPr sz="675"/>
            </a:lvl5pPr>
            <a:lvl6pPr marL="964406" indent="0" algn="ctr">
              <a:buNone/>
              <a:defRPr sz="675"/>
            </a:lvl6pPr>
            <a:lvl7pPr marL="1157288" indent="0" algn="ctr">
              <a:buNone/>
              <a:defRPr sz="675"/>
            </a:lvl7pPr>
            <a:lvl8pPr marL="1350169" indent="0" algn="ctr">
              <a:buNone/>
              <a:defRPr sz="675"/>
            </a:lvl8pPr>
            <a:lvl9pPr marL="1543050" indent="0" algn="ctr">
              <a:buNone/>
              <a:defRPr sz="675"/>
            </a:lvl9pPr>
          </a:lstStyle>
          <a:p>
            <a:r>
              <a:rPr lang="en-US" dirty="0"/>
              <a:t>Click to edit Master text styles</a:t>
            </a:r>
          </a:p>
        </p:txBody>
      </p:sp>
      <p:sp>
        <p:nvSpPr>
          <p:cNvPr id="22" name="Text Placeholder 11"/>
          <p:cNvSpPr>
            <a:spLocks noGrp="1"/>
          </p:cNvSpPr>
          <p:nvPr>
            <p:ph type="body" sz="quarter" idx="10"/>
          </p:nvPr>
        </p:nvSpPr>
        <p:spPr>
          <a:xfrm>
            <a:off x="4669067" y="3325277"/>
            <a:ext cx="4456143" cy="343204"/>
          </a:xfrm>
        </p:spPr>
        <p:txBody>
          <a:bodyPr>
            <a:noAutofit/>
          </a:bodyPr>
          <a:lstStyle>
            <a:lvl1pPr marL="0" indent="0" algn="l">
              <a:buFont typeface="Arial" panose="020B0604020202020204" pitchFamily="34" charset="0"/>
              <a:buNone/>
              <a:defRPr sz="1600" i="1">
                <a:solidFill>
                  <a:schemeClr val="tx2">
                    <a:lumMod val="75000"/>
                  </a:schemeClr>
                </a:solidFill>
              </a:defRPr>
            </a:lvl1pPr>
            <a:lvl2pPr marL="192881" indent="0">
              <a:buNone/>
              <a:defRPr sz="675"/>
            </a:lvl2pPr>
            <a:lvl3pPr marL="385763" indent="0">
              <a:buNone/>
              <a:defRPr sz="591"/>
            </a:lvl3pPr>
            <a:lvl4pPr marL="578644" indent="0">
              <a:buNone/>
              <a:defRPr sz="506"/>
            </a:lvl4pPr>
            <a:lvl5pPr marL="771525" indent="0">
              <a:buNone/>
              <a:defRPr sz="506"/>
            </a:lvl5pPr>
          </a:lstStyle>
          <a:p>
            <a:pPr lvl="0"/>
            <a:r>
              <a:rPr lang="en-US" dirty="0"/>
              <a:t>Click to edit Master text styles</a:t>
            </a:r>
          </a:p>
        </p:txBody>
      </p:sp>
      <p:pic>
        <p:nvPicPr>
          <p:cNvPr id="10" name="Picture 9"/>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776717" y="4152240"/>
            <a:ext cx="3934346" cy="768169"/>
          </a:xfrm>
          <a:prstGeom prst="rect">
            <a:avLst/>
          </a:prstGeom>
        </p:spPr>
      </p:pic>
    </p:spTree>
    <p:extLst>
      <p:ext uri="{BB962C8B-B14F-4D97-AF65-F5344CB8AC3E}">
        <p14:creationId xmlns:p14="http://schemas.microsoft.com/office/powerpoint/2010/main" val="73453809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en-US"/>
              <a:t>Click to edit Master title style</a:t>
            </a:r>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FDE934FF-F4E1-47C5-9CA5-30A81DDE2BE4}" type="datetimeFigureOut">
              <a:rPr lang="en-US" smtClean="0"/>
              <a:t>8/5/19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3561BA9-CDCF-4958-B8AB-66F3BF063E13}" type="slidenum">
              <a:rPr lang="en-US" smtClean="0"/>
              <a:t>‹#›</a:t>
            </a:fld>
            <a:endParaRPr lang="en-US"/>
          </a:p>
        </p:txBody>
      </p:sp>
    </p:spTree>
    <p:extLst>
      <p:ext uri="{BB962C8B-B14F-4D97-AF65-F5344CB8AC3E}">
        <p14:creationId xmlns:p14="http://schemas.microsoft.com/office/powerpoint/2010/main" val="109370425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FDE934FF-F4E1-47C5-9CA5-30A81DDE2BE4}" type="datetimeFigureOut">
              <a:rPr lang="en-US" smtClean="0"/>
              <a:t>8/5/19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3561BA9-CDCF-4958-B8AB-66F3BF063E13}" type="slidenum">
              <a:rPr lang="en-US" smtClean="0"/>
              <a:t>‹#›</a:t>
            </a:fld>
            <a:endParaRPr lang="en-US"/>
          </a:p>
        </p:txBody>
      </p:sp>
    </p:spTree>
    <p:extLst>
      <p:ext uri="{BB962C8B-B14F-4D97-AF65-F5344CB8AC3E}">
        <p14:creationId xmlns:p14="http://schemas.microsoft.com/office/powerpoint/2010/main" val="66987414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DE934FF-F4E1-47C5-9CA5-30A81DDE2BE4}" type="datetimeFigureOut">
              <a:rPr lang="en-US" smtClean="0"/>
              <a:t>8/5/19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3561BA9-CDCF-4958-B8AB-66F3BF063E13}" type="slidenum">
              <a:rPr lang="en-US" smtClean="0"/>
              <a:t>‹#›</a:t>
            </a:fld>
            <a:endParaRPr lang="en-US"/>
          </a:p>
        </p:txBody>
      </p:sp>
    </p:spTree>
    <p:extLst>
      <p:ext uri="{BB962C8B-B14F-4D97-AF65-F5344CB8AC3E}">
        <p14:creationId xmlns:p14="http://schemas.microsoft.com/office/powerpoint/2010/main" val="32689033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FDE934FF-F4E1-47C5-9CA5-30A81DDE2BE4}" type="datetimeFigureOut">
              <a:rPr lang="en-US" smtClean="0"/>
              <a:t>8/5/19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3561BA9-CDCF-4958-B8AB-66F3BF063E13}" type="slidenum">
              <a:rPr lang="en-US" smtClean="0"/>
              <a:t>‹#›</a:t>
            </a:fld>
            <a:endParaRPr lang="en-US"/>
          </a:p>
        </p:txBody>
      </p:sp>
    </p:spTree>
    <p:extLst>
      <p:ext uri="{BB962C8B-B14F-4D97-AF65-F5344CB8AC3E}">
        <p14:creationId xmlns:p14="http://schemas.microsoft.com/office/powerpoint/2010/main" val="172924979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DE934FF-F4E1-47C5-9CA5-30A81DDE2BE4}" type="datetimeFigureOut">
              <a:rPr lang="en-US" smtClean="0"/>
              <a:t>8/5/19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561BA9-CDCF-4958-B8AB-66F3BF063E13}" type="slidenum">
              <a:rPr lang="en-US" smtClean="0"/>
              <a:t>‹#›</a:t>
            </a:fld>
            <a:endParaRPr lang="en-US"/>
          </a:p>
        </p:txBody>
      </p:sp>
    </p:spTree>
    <p:extLst>
      <p:ext uri="{BB962C8B-B14F-4D97-AF65-F5344CB8AC3E}">
        <p14:creationId xmlns:p14="http://schemas.microsoft.com/office/powerpoint/2010/main" val="29126742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628650" y="273844"/>
            <a:ext cx="7886700" cy="43588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2"/>
          <p:cNvSpPr>
            <a:spLocks noGrp="1"/>
          </p:cNvSpPr>
          <p:nvPr>
            <p:ph type="dt" sz="half" idx="10"/>
          </p:nvPr>
        </p:nvSpPr>
        <p:spPr/>
        <p:txBody>
          <a:bodyPr/>
          <a:lstStyle/>
          <a:p>
            <a:fld id="{FDE934FF-F4E1-47C5-9CA5-30A81DDE2BE4}" type="datetimeFigureOut">
              <a:rPr lang="en-US" smtClean="0"/>
              <a:t>8/5/19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3561BA9-CDCF-4958-B8AB-66F3BF063E13}" type="slidenum">
              <a:rPr lang="en-US" smtClean="0"/>
              <a:t>‹#›</a:t>
            </a:fld>
            <a:endParaRPr lang="en-US"/>
          </a:p>
        </p:txBody>
      </p:sp>
    </p:spTree>
    <p:extLst>
      <p:ext uri="{BB962C8B-B14F-4D97-AF65-F5344CB8AC3E}">
        <p14:creationId xmlns:p14="http://schemas.microsoft.com/office/powerpoint/2010/main" val="14377785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2_Title Blue Back">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 y="0"/>
            <a:ext cx="4635500" cy="5143500"/>
          </a:xfrm>
          <a:prstGeom prst="rect">
            <a:avLst/>
          </a:prstGeom>
        </p:spPr>
      </p:pic>
      <p:grpSp>
        <p:nvGrpSpPr>
          <p:cNvPr id="11" name="Group 10"/>
          <p:cNvGrpSpPr/>
          <p:nvPr userDrawn="1"/>
        </p:nvGrpSpPr>
        <p:grpSpPr>
          <a:xfrm>
            <a:off x="3406665" y="0"/>
            <a:ext cx="5708379" cy="5143500"/>
            <a:chOff x="3435621" y="0"/>
            <a:chExt cx="5708379" cy="5143500"/>
          </a:xfrm>
        </p:grpSpPr>
        <p:sp useBgFill="1">
          <p:nvSpPr>
            <p:cNvPr id="12" name="Rectangle 8"/>
            <p:cNvSpPr/>
            <p:nvPr userDrawn="1"/>
          </p:nvSpPr>
          <p:spPr>
            <a:xfrm>
              <a:off x="3795913" y="0"/>
              <a:ext cx="5348087" cy="5143500"/>
            </a:xfrm>
            <a:custGeom>
              <a:avLst/>
              <a:gdLst>
                <a:gd name="connsiteX0" fmla="*/ 0 w 8991600"/>
                <a:gd name="connsiteY0" fmla="*/ 0 h 6858000"/>
                <a:gd name="connsiteX1" fmla="*/ 8991600 w 8991600"/>
                <a:gd name="connsiteY1" fmla="*/ 0 h 6858000"/>
                <a:gd name="connsiteX2" fmla="*/ 8991600 w 8991600"/>
                <a:gd name="connsiteY2" fmla="*/ 6858000 h 6858000"/>
                <a:gd name="connsiteX3" fmla="*/ 0 w 8991600"/>
                <a:gd name="connsiteY3" fmla="*/ 6858000 h 6858000"/>
                <a:gd name="connsiteX4" fmla="*/ 0 w 8991600"/>
                <a:gd name="connsiteY4" fmla="*/ 0 h 6858000"/>
                <a:gd name="connsiteX0" fmla="*/ 0 w 8991600"/>
                <a:gd name="connsiteY0" fmla="*/ 0 h 6858000"/>
                <a:gd name="connsiteX1" fmla="*/ 8991600 w 8991600"/>
                <a:gd name="connsiteY1" fmla="*/ 0 h 6858000"/>
                <a:gd name="connsiteX2" fmla="*/ 8991600 w 8991600"/>
                <a:gd name="connsiteY2" fmla="*/ 6858000 h 6858000"/>
                <a:gd name="connsiteX3" fmla="*/ 0 w 8991600"/>
                <a:gd name="connsiteY3" fmla="*/ 6858000 h 6858000"/>
                <a:gd name="connsiteX4" fmla="*/ 0 w 8991600"/>
                <a:gd name="connsiteY4" fmla="*/ 0 h 6858000"/>
                <a:gd name="connsiteX0" fmla="*/ 0 w 8991600"/>
                <a:gd name="connsiteY0" fmla="*/ 0 h 6858000"/>
                <a:gd name="connsiteX1" fmla="*/ 8991600 w 8991600"/>
                <a:gd name="connsiteY1" fmla="*/ 0 h 6858000"/>
                <a:gd name="connsiteX2" fmla="*/ 8991600 w 8991600"/>
                <a:gd name="connsiteY2" fmla="*/ 6858000 h 6858000"/>
                <a:gd name="connsiteX3" fmla="*/ 0 w 8991600"/>
                <a:gd name="connsiteY3" fmla="*/ 6858000 h 6858000"/>
                <a:gd name="connsiteX4" fmla="*/ 0 w 8991600"/>
                <a:gd name="connsiteY4" fmla="*/ 0 h 6858000"/>
                <a:gd name="connsiteX0" fmla="*/ 0 w 8991600"/>
                <a:gd name="connsiteY0" fmla="*/ 0 h 6858000"/>
                <a:gd name="connsiteX1" fmla="*/ 8991600 w 8991600"/>
                <a:gd name="connsiteY1" fmla="*/ 0 h 6858000"/>
                <a:gd name="connsiteX2" fmla="*/ 8991600 w 8991600"/>
                <a:gd name="connsiteY2" fmla="*/ 6858000 h 6858000"/>
                <a:gd name="connsiteX3" fmla="*/ 0 w 8991600"/>
                <a:gd name="connsiteY3" fmla="*/ 6858000 h 6858000"/>
                <a:gd name="connsiteX4" fmla="*/ 0 w 8991600"/>
                <a:gd name="connsiteY4" fmla="*/ 0 h 6858000"/>
                <a:gd name="connsiteX0" fmla="*/ 140834 w 9132434"/>
                <a:gd name="connsiteY0" fmla="*/ 0 h 6858000"/>
                <a:gd name="connsiteX1" fmla="*/ 9132434 w 9132434"/>
                <a:gd name="connsiteY1" fmla="*/ 0 h 6858000"/>
                <a:gd name="connsiteX2" fmla="*/ 9132434 w 9132434"/>
                <a:gd name="connsiteY2" fmla="*/ 6858000 h 6858000"/>
                <a:gd name="connsiteX3" fmla="*/ 0 w 9132434"/>
                <a:gd name="connsiteY3" fmla="*/ 6858000 h 6858000"/>
                <a:gd name="connsiteX4" fmla="*/ 140834 w 9132434"/>
                <a:gd name="connsiteY4" fmla="*/ 0 h 6858000"/>
                <a:gd name="connsiteX0" fmla="*/ 140834 w 9132434"/>
                <a:gd name="connsiteY0" fmla="*/ 0 h 6858000"/>
                <a:gd name="connsiteX1" fmla="*/ 9132434 w 9132434"/>
                <a:gd name="connsiteY1" fmla="*/ 0 h 6858000"/>
                <a:gd name="connsiteX2" fmla="*/ 9132434 w 9132434"/>
                <a:gd name="connsiteY2" fmla="*/ 6858000 h 6858000"/>
                <a:gd name="connsiteX3" fmla="*/ 0 w 9132434"/>
                <a:gd name="connsiteY3" fmla="*/ 6858000 h 6858000"/>
                <a:gd name="connsiteX4" fmla="*/ 140834 w 9132434"/>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32434" h="6858000">
                  <a:moveTo>
                    <a:pt x="140834" y="0"/>
                  </a:moveTo>
                  <a:lnTo>
                    <a:pt x="9132434" y="0"/>
                  </a:lnTo>
                  <a:lnTo>
                    <a:pt x="9132434" y="6858000"/>
                  </a:lnTo>
                  <a:lnTo>
                    <a:pt x="0" y="6858000"/>
                  </a:lnTo>
                  <a:cubicBezTo>
                    <a:pt x="1225995" y="4769571"/>
                    <a:pt x="1890121" y="2653749"/>
                    <a:pt x="140834"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Trebuchet MS"/>
                <a:ea typeface="+mn-ea"/>
                <a:cs typeface="+mn-cs"/>
              </a:endParaRPr>
            </a:p>
          </p:txBody>
        </p:sp>
        <p:pic>
          <p:nvPicPr>
            <p:cNvPr id="13" name="Picture 10"/>
            <p:cNvPicPr>
              <a:picLocks noChangeAspect="1"/>
            </p:cNvPicPr>
            <p:nvPr userDrawn="1"/>
          </p:nvPicPr>
          <p:blipFill>
            <a:blip r:embed="rId3" cstate="email">
              <a:extLst>
                <a:ext uri="{28A0092B-C50C-407E-A947-70E740481C1C}">
                  <a14:useLocalDpi xmlns:a14="http://schemas.microsoft.com/office/drawing/2010/main"/>
                </a:ext>
              </a:extLst>
            </a:blip>
            <a:srcRect l="22279" r="63603"/>
            <a:stretch>
              <a:fillRect/>
            </a:stretch>
          </p:blipFill>
          <p:spPr bwMode="auto">
            <a:xfrm>
              <a:off x="3435621" y="0"/>
              <a:ext cx="1290638"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9" name="Title 1"/>
          <p:cNvSpPr>
            <a:spLocks noGrp="1"/>
          </p:cNvSpPr>
          <p:nvPr>
            <p:ph type="ctrTitle" hasCustomPrompt="1"/>
          </p:nvPr>
        </p:nvSpPr>
        <p:spPr>
          <a:xfrm>
            <a:off x="4670584" y="548122"/>
            <a:ext cx="4444460" cy="2391713"/>
          </a:xfrm>
        </p:spPr>
        <p:txBody>
          <a:bodyPr anchor="b">
            <a:normAutofit/>
          </a:bodyPr>
          <a:lstStyle>
            <a:lvl1pPr algn="l">
              <a:defRPr sz="4000" baseline="0">
                <a:solidFill>
                  <a:schemeClr val="tx2">
                    <a:lumMod val="75000"/>
                  </a:schemeClr>
                </a:solidFill>
              </a:defRPr>
            </a:lvl1pPr>
          </a:lstStyle>
          <a:p>
            <a:r>
              <a:rPr lang="en-US" dirty="0"/>
              <a:t>Click to edit Master text styles</a:t>
            </a:r>
          </a:p>
        </p:txBody>
      </p:sp>
      <p:sp>
        <p:nvSpPr>
          <p:cNvPr id="20" name="Subtitle 2"/>
          <p:cNvSpPr>
            <a:spLocks noGrp="1"/>
          </p:cNvSpPr>
          <p:nvPr>
            <p:ph type="subTitle" idx="1" hasCustomPrompt="1"/>
          </p:nvPr>
        </p:nvSpPr>
        <p:spPr>
          <a:xfrm>
            <a:off x="4677880" y="2992311"/>
            <a:ext cx="4444460" cy="318910"/>
          </a:xfrm>
        </p:spPr>
        <p:txBody>
          <a:bodyPr>
            <a:noAutofit/>
          </a:bodyPr>
          <a:lstStyle>
            <a:lvl1pPr marL="0" indent="0" algn="l">
              <a:buFont typeface="Arial" panose="020B0604020202020204" pitchFamily="34" charset="0"/>
              <a:buNone/>
              <a:defRPr sz="2000" cap="all" baseline="0">
                <a:solidFill>
                  <a:schemeClr val="tx2">
                    <a:lumMod val="75000"/>
                  </a:schemeClr>
                </a:solidFill>
              </a:defRPr>
            </a:lvl1pPr>
            <a:lvl2pPr marL="192881" indent="0" algn="ctr">
              <a:buNone/>
              <a:defRPr sz="844"/>
            </a:lvl2pPr>
            <a:lvl3pPr marL="385763" indent="0" algn="ctr">
              <a:buNone/>
              <a:defRPr sz="760"/>
            </a:lvl3pPr>
            <a:lvl4pPr marL="578644" indent="0" algn="ctr">
              <a:buNone/>
              <a:defRPr sz="675"/>
            </a:lvl4pPr>
            <a:lvl5pPr marL="771525" indent="0" algn="ctr">
              <a:buNone/>
              <a:defRPr sz="675"/>
            </a:lvl5pPr>
            <a:lvl6pPr marL="964406" indent="0" algn="ctr">
              <a:buNone/>
              <a:defRPr sz="675"/>
            </a:lvl6pPr>
            <a:lvl7pPr marL="1157288" indent="0" algn="ctr">
              <a:buNone/>
              <a:defRPr sz="675"/>
            </a:lvl7pPr>
            <a:lvl8pPr marL="1350169" indent="0" algn="ctr">
              <a:buNone/>
              <a:defRPr sz="675"/>
            </a:lvl8pPr>
            <a:lvl9pPr marL="1543050" indent="0" algn="ctr">
              <a:buNone/>
              <a:defRPr sz="675"/>
            </a:lvl9pPr>
          </a:lstStyle>
          <a:p>
            <a:r>
              <a:rPr lang="en-US" dirty="0"/>
              <a:t>Click to edit Master text styles</a:t>
            </a:r>
          </a:p>
        </p:txBody>
      </p:sp>
      <p:sp>
        <p:nvSpPr>
          <p:cNvPr id="21" name="Text Placeholder 11"/>
          <p:cNvSpPr>
            <a:spLocks noGrp="1"/>
          </p:cNvSpPr>
          <p:nvPr>
            <p:ph type="body" sz="quarter" idx="10"/>
          </p:nvPr>
        </p:nvSpPr>
        <p:spPr>
          <a:xfrm>
            <a:off x="4669067" y="3325277"/>
            <a:ext cx="4456143" cy="343204"/>
          </a:xfrm>
        </p:spPr>
        <p:txBody>
          <a:bodyPr>
            <a:noAutofit/>
          </a:bodyPr>
          <a:lstStyle>
            <a:lvl1pPr marL="0" indent="0" algn="l">
              <a:buFont typeface="Arial" panose="020B0604020202020204" pitchFamily="34" charset="0"/>
              <a:buNone/>
              <a:defRPr sz="1600" i="1">
                <a:solidFill>
                  <a:schemeClr val="tx2">
                    <a:lumMod val="75000"/>
                  </a:schemeClr>
                </a:solidFill>
              </a:defRPr>
            </a:lvl1pPr>
            <a:lvl2pPr marL="192881" indent="0">
              <a:buNone/>
              <a:defRPr sz="675"/>
            </a:lvl2pPr>
            <a:lvl3pPr marL="385763" indent="0">
              <a:buNone/>
              <a:defRPr sz="591"/>
            </a:lvl3pPr>
            <a:lvl4pPr marL="578644" indent="0">
              <a:buNone/>
              <a:defRPr sz="506"/>
            </a:lvl4pPr>
            <a:lvl5pPr marL="771525" indent="0">
              <a:buNone/>
              <a:defRPr sz="506"/>
            </a:lvl5pPr>
          </a:lstStyle>
          <a:p>
            <a:pPr lvl="0"/>
            <a:r>
              <a:rPr lang="en-US" dirty="0"/>
              <a:t>Click to edit Master text styles</a:t>
            </a:r>
          </a:p>
        </p:txBody>
      </p:sp>
      <p:pic>
        <p:nvPicPr>
          <p:cNvPr id="10" name="Picture 9"/>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776717" y="4152240"/>
            <a:ext cx="3934346" cy="768169"/>
          </a:xfrm>
          <a:prstGeom prst="rect">
            <a:avLst/>
          </a:prstGeom>
        </p:spPr>
      </p:pic>
    </p:spTree>
    <p:extLst>
      <p:ext uri="{BB962C8B-B14F-4D97-AF65-F5344CB8AC3E}">
        <p14:creationId xmlns:p14="http://schemas.microsoft.com/office/powerpoint/2010/main" val="323869394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xmlns:p14="http://schemas.microsoft.com/office/powerpoint/2010/mai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3_Title Blue Back">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 y="0"/>
            <a:ext cx="4673601" cy="5143500"/>
          </a:xfrm>
          <a:prstGeom prst="rect">
            <a:avLst/>
          </a:prstGeom>
        </p:spPr>
      </p:pic>
      <p:grpSp>
        <p:nvGrpSpPr>
          <p:cNvPr id="11" name="Group 10"/>
          <p:cNvGrpSpPr/>
          <p:nvPr userDrawn="1"/>
        </p:nvGrpSpPr>
        <p:grpSpPr>
          <a:xfrm>
            <a:off x="3406665" y="0"/>
            <a:ext cx="5708379" cy="5143500"/>
            <a:chOff x="3435621" y="0"/>
            <a:chExt cx="5708379" cy="5143500"/>
          </a:xfrm>
        </p:grpSpPr>
        <p:sp useBgFill="1">
          <p:nvSpPr>
            <p:cNvPr id="12" name="Rectangle 8"/>
            <p:cNvSpPr/>
            <p:nvPr userDrawn="1"/>
          </p:nvSpPr>
          <p:spPr>
            <a:xfrm>
              <a:off x="3795913" y="0"/>
              <a:ext cx="5348087" cy="5143500"/>
            </a:xfrm>
            <a:custGeom>
              <a:avLst/>
              <a:gdLst>
                <a:gd name="connsiteX0" fmla="*/ 0 w 8991600"/>
                <a:gd name="connsiteY0" fmla="*/ 0 h 6858000"/>
                <a:gd name="connsiteX1" fmla="*/ 8991600 w 8991600"/>
                <a:gd name="connsiteY1" fmla="*/ 0 h 6858000"/>
                <a:gd name="connsiteX2" fmla="*/ 8991600 w 8991600"/>
                <a:gd name="connsiteY2" fmla="*/ 6858000 h 6858000"/>
                <a:gd name="connsiteX3" fmla="*/ 0 w 8991600"/>
                <a:gd name="connsiteY3" fmla="*/ 6858000 h 6858000"/>
                <a:gd name="connsiteX4" fmla="*/ 0 w 8991600"/>
                <a:gd name="connsiteY4" fmla="*/ 0 h 6858000"/>
                <a:gd name="connsiteX0" fmla="*/ 0 w 8991600"/>
                <a:gd name="connsiteY0" fmla="*/ 0 h 6858000"/>
                <a:gd name="connsiteX1" fmla="*/ 8991600 w 8991600"/>
                <a:gd name="connsiteY1" fmla="*/ 0 h 6858000"/>
                <a:gd name="connsiteX2" fmla="*/ 8991600 w 8991600"/>
                <a:gd name="connsiteY2" fmla="*/ 6858000 h 6858000"/>
                <a:gd name="connsiteX3" fmla="*/ 0 w 8991600"/>
                <a:gd name="connsiteY3" fmla="*/ 6858000 h 6858000"/>
                <a:gd name="connsiteX4" fmla="*/ 0 w 8991600"/>
                <a:gd name="connsiteY4" fmla="*/ 0 h 6858000"/>
                <a:gd name="connsiteX0" fmla="*/ 0 w 8991600"/>
                <a:gd name="connsiteY0" fmla="*/ 0 h 6858000"/>
                <a:gd name="connsiteX1" fmla="*/ 8991600 w 8991600"/>
                <a:gd name="connsiteY1" fmla="*/ 0 h 6858000"/>
                <a:gd name="connsiteX2" fmla="*/ 8991600 w 8991600"/>
                <a:gd name="connsiteY2" fmla="*/ 6858000 h 6858000"/>
                <a:gd name="connsiteX3" fmla="*/ 0 w 8991600"/>
                <a:gd name="connsiteY3" fmla="*/ 6858000 h 6858000"/>
                <a:gd name="connsiteX4" fmla="*/ 0 w 8991600"/>
                <a:gd name="connsiteY4" fmla="*/ 0 h 6858000"/>
                <a:gd name="connsiteX0" fmla="*/ 0 w 8991600"/>
                <a:gd name="connsiteY0" fmla="*/ 0 h 6858000"/>
                <a:gd name="connsiteX1" fmla="*/ 8991600 w 8991600"/>
                <a:gd name="connsiteY1" fmla="*/ 0 h 6858000"/>
                <a:gd name="connsiteX2" fmla="*/ 8991600 w 8991600"/>
                <a:gd name="connsiteY2" fmla="*/ 6858000 h 6858000"/>
                <a:gd name="connsiteX3" fmla="*/ 0 w 8991600"/>
                <a:gd name="connsiteY3" fmla="*/ 6858000 h 6858000"/>
                <a:gd name="connsiteX4" fmla="*/ 0 w 8991600"/>
                <a:gd name="connsiteY4" fmla="*/ 0 h 6858000"/>
                <a:gd name="connsiteX0" fmla="*/ 140834 w 9132434"/>
                <a:gd name="connsiteY0" fmla="*/ 0 h 6858000"/>
                <a:gd name="connsiteX1" fmla="*/ 9132434 w 9132434"/>
                <a:gd name="connsiteY1" fmla="*/ 0 h 6858000"/>
                <a:gd name="connsiteX2" fmla="*/ 9132434 w 9132434"/>
                <a:gd name="connsiteY2" fmla="*/ 6858000 h 6858000"/>
                <a:gd name="connsiteX3" fmla="*/ 0 w 9132434"/>
                <a:gd name="connsiteY3" fmla="*/ 6858000 h 6858000"/>
                <a:gd name="connsiteX4" fmla="*/ 140834 w 9132434"/>
                <a:gd name="connsiteY4" fmla="*/ 0 h 6858000"/>
                <a:gd name="connsiteX0" fmla="*/ 140834 w 9132434"/>
                <a:gd name="connsiteY0" fmla="*/ 0 h 6858000"/>
                <a:gd name="connsiteX1" fmla="*/ 9132434 w 9132434"/>
                <a:gd name="connsiteY1" fmla="*/ 0 h 6858000"/>
                <a:gd name="connsiteX2" fmla="*/ 9132434 w 9132434"/>
                <a:gd name="connsiteY2" fmla="*/ 6858000 h 6858000"/>
                <a:gd name="connsiteX3" fmla="*/ 0 w 9132434"/>
                <a:gd name="connsiteY3" fmla="*/ 6858000 h 6858000"/>
                <a:gd name="connsiteX4" fmla="*/ 140834 w 9132434"/>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32434" h="6858000">
                  <a:moveTo>
                    <a:pt x="140834" y="0"/>
                  </a:moveTo>
                  <a:lnTo>
                    <a:pt x="9132434" y="0"/>
                  </a:lnTo>
                  <a:lnTo>
                    <a:pt x="9132434" y="6858000"/>
                  </a:lnTo>
                  <a:lnTo>
                    <a:pt x="0" y="6858000"/>
                  </a:lnTo>
                  <a:cubicBezTo>
                    <a:pt x="1225995" y="4769571"/>
                    <a:pt x="1890121" y="2653749"/>
                    <a:pt x="140834"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Trebuchet MS"/>
                <a:ea typeface="+mn-ea"/>
                <a:cs typeface="+mn-cs"/>
              </a:endParaRPr>
            </a:p>
          </p:txBody>
        </p:sp>
        <p:pic>
          <p:nvPicPr>
            <p:cNvPr id="13" name="Picture 10"/>
            <p:cNvPicPr>
              <a:picLocks noChangeAspect="1"/>
            </p:cNvPicPr>
            <p:nvPr userDrawn="1"/>
          </p:nvPicPr>
          <p:blipFill>
            <a:blip r:embed="rId3" cstate="email">
              <a:extLst>
                <a:ext uri="{28A0092B-C50C-407E-A947-70E740481C1C}">
                  <a14:useLocalDpi xmlns:a14="http://schemas.microsoft.com/office/drawing/2010/main"/>
                </a:ext>
              </a:extLst>
            </a:blip>
            <a:srcRect l="22279" r="63603"/>
            <a:stretch>
              <a:fillRect/>
            </a:stretch>
          </p:blipFill>
          <p:spPr bwMode="auto">
            <a:xfrm>
              <a:off x="3435621" y="0"/>
              <a:ext cx="1290638"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9" name="Title 1"/>
          <p:cNvSpPr>
            <a:spLocks noGrp="1"/>
          </p:cNvSpPr>
          <p:nvPr>
            <p:ph type="ctrTitle" hasCustomPrompt="1"/>
          </p:nvPr>
        </p:nvSpPr>
        <p:spPr>
          <a:xfrm>
            <a:off x="4670584" y="548122"/>
            <a:ext cx="4444460" cy="2391713"/>
          </a:xfrm>
        </p:spPr>
        <p:txBody>
          <a:bodyPr anchor="b">
            <a:normAutofit/>
          </a:bodyPr>
          <a:lstStyle>
            <a:lvl1pPr algn="l">
              <a:defRPr sz="4000" baseline="0">
                <a:solidFill>
                  <a:schemeClr val="tx2">
                    <a:lumMod val="75000"/>
                  </a:schemeClr>
                </a:solidFill>
              </a:defRPr>
            </a:lvl1pPr>
          </a:lstStyle>
          <a:p>
            <a:r>
              <a:rPr lang="en-US" dirty="0"/>
              <a:t>Click to edit Master text styles</a:t>
            </a:r>
          </a:p>
        </p:txBody>
      </p:sp>
      <p:sp>
        <p:nvSpPr>
          <p:cNvPr id="20" name="Subtitle 2"/>
          <p:cNvSpPr>
            <a:spLocks noGrp="1"/>
          </p:cNvSpPr>
          <p:nvPr>
            <p:ph type="subTitle" idx="1" hasCustomPrompt="1"/>
          </p:nvPr>
        </p:nvSpPr>
        <p:spPr>
          <a:xfrm>
            <a:off x="4677880" y="2992311"/>
            <a:ext cx="4444460" cy="318910"/>
          </a:xfrm>
        </p:spPr>
        <p:txBody>
          <a:bodyPr>
            <a:noAutofit/>
          </a:bodyPr>
          <a:lstStyle>
            <a:lvl1pPr marL="0" indent="0" algn="l">
              <a:buFont typeface="Arial" panose="020B0604020202020204" pitchFamily="34" charset="0"/>
              <a:buNone/>
              <a:defRPr sz="2000" cap="all" baseline="0">
                <a:solidFill>
                  <a:schemeClr val="tx2">
                    <a:lumMod val="75000"/>
                  </a:schemeClr>
                </a:solidFill>
              </a:defRPr>
            </a:lvl1pPr>
            <a:lvl2pPr marL="192881" indent="0" algn="ctr">
              <a:buNone/>
              <a:defRPr sz="844"/>
            </a:lvl2pPr>
            <a:lvl3pPr marL="385763" indent="0" algn="ctr">
              <a:buNone/>
              <a:defRPr sz="760"/>
            </a:lvl3pPr>
            <a:lvl4pPr marL="578644" indent="0" algn="ctr">
              <a:buNone/>
              <a:defRPr sz="675"/>
            </a:lvl4pPr>
            <a:lvl5pPr marL="771525" indent="0" algn="ctr">
              <a:buNone/>
              <a:defRPr sz="675"/>
            </a:lvl5pPr>
            <a:lvl6pPr marL="964406" indent="0" algn="ctr">
              <a:buNone/>
              <a:defRPr sz="675"/>
            </a:lvl6pPr>
            <a:lvl7pPr marL="1157288" indent="0" algn="ctr">
              <a:buNone/>
              <a:defRPr sz="675"/>
            </a:lvl7pPr>
            <a:lvl8pPr marL="1350169" indent="0" algn="ctr">
              <a:buNone/>
              <a:defRPr sz="675"/>
            </a:lvl8pPr>
            <a:lvl9pPr marL="1543050" indent="0" algn="ctr">
              <a:buNone/>
              <a:defRPr sz="675"/>
            </a:lvl9pPr>
          </a:lstStyle>
          <a:p>
            <a:r>
              <a:rPr lang="en-US" dirty="0"/>
              <a:t>Click to edit Master text styles</a:t>
            </a:r>
          </a:p>
        </p:txBody>
      </p:sp>
      <p:sp>
        <p:nvSpPr>
          <p:cNvPr id="21" name="Text Placeholder 11"/>
          <p:cNvSpPr>
            <a:spLocks noGrp="1"/>
          </p:cNvSpPr>
          <p:nvPr>
            <p:ph type="body" sz="quarter" idx="10"/>
          </p:nvPr>
        </p:nvSpPr>
        <p:spPr>
          <a:xfrm>
            <a:off x="4669067" y="3325277"/>
            <a:ext cx="4456143" cy="343204"/>
          </a:xfrm>
        </p:spPr>
        <p:txBody>
          <a:bodyPr>
            <a:noAutofit/>
          </a:bodyPr>
          <a:lstStyle>
            <a:lvl1pPr marL="0" indent="0" algn="l">
              <a:buFont typeface="Arial" panose="020B0604020202020204" pitchFamily="34" charset="0"/>
              <a:buNone/>
              <a:defRPr sz="1600" i="1">
                <a:solidFill>
                  <a:schemeClr val="tx2">
                    <a:lumMod val="75000"/>
                  </a:schemeClr>
                </a:solidFill>
              </a:defRPr>
            </a:lvl1pPr>
            <a:lvl2pPr marL="192881" indent="0">
              <a:buNone/>
              <a:defRPr sz="675"/>
            </a:lvl2pPr>
            <a:lvl3pPr marL="385763" indent="0">
              <a:buNone/>
              <a:defRPr sz="591"/>
            </a:lvl3pPr>
            <a:lvl4pPr marL="578644" indent="0">
              <a:buNone/>
              <a:defRPr sz="506"/>
            </a:lvl4pPr>
            <a:lvl5pPr marL="771525" indent="0">
              <a:buNone/>
              <a:defRPr sz="506"/>
            </a:lvl5pPr>
          </a:lstStyle>
          <a:p>
            <a:pPr lvl="0"/>
            <a:r>
              <a:rPr lang="en-US" dirty="0"/>
              <a:t>Click to edit Master text styles</a:t>
            </a:r>
          </a:p>
        </p:txBody>
      </p:sp>
      <p:pic>
        <p:nvPicPr>
          <p:cNvPr id="10" name="Picture 9"/>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776717" y="4152240"/>
            <a:ext cx="3934346" cy="768169"/>
          </a:xfrm>
          <a:prstGeom prst="rect">
            <a:avLst/>
          </a:prstGeom>
        </p:spPr>
      </p:pic>
    </p:spTree>
    <p:extLst>
      <p:ext uri="{BB962C8B-B14F-4D97-AF65-F5344CB8AC3E}">
        <p14:creationId xmlns:p14="http://schemas.microsoft.com/office/powerpoint/2010/main" val="45695670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xmlns:p14="http://schemas.microsoft.com/office/powerpoint/2010/mai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4_Title Blue Bac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6000750" cy="5143500"/>
          </a:xfrm>
          <a:prstGeom prst="rect">
            <a:avLst/>
          </a:prstGeom>
        </p:spPr>
      </p:pic>
      <p:grpSp>
        <p:nvGrpSpPr>
          <p:cNvPr id="11" name="Group 10"/>
          <p:cNvGrpSpPr/>
          <p:nvPr userDrawn="1"/>
        </p:nvGrpSpPr>
        <p:grpSpPr>
          <a:xfrm>
            <a:off x="3406665" y="0"/>
            <a:ext cx="5708379" cy="5143500"/>
            <a:chOff x="3435621" y="0"/>
            <a:chExt cx="5708379" cy="5143500"/>
          </a:xfrm>
        </p:grpSpPr>
        <p:sp useBgFill="1">
          <p:nvSpPr>
            <p:cNvPr id="12" name="Rectangle 8"/>
            <p:cNvSpPr/>
            <p:nvPr userDrawn="1"/>
          </p:nvSpPr>
          <p:spPr>
            <a:xfrm>
              <a:off x="3795913" y="0"/>
              <a:ext cx="5348087" cy="5143500"/>
            </a:xfrm>
            <a:custGeom>
              <a:avLst/>
              <a:gdLst>
                <a:gd name="connsiteX0" fmla="*/ 0 w 8991600"/>
                <a:gd name="connsiteY0" fmla="*/ 0 h 6858000"/>
                <a:gd name="connsiteX1" fmla="*/ 8991600 w 8991600"/>
                <a:gd name="connsiteY1" fmla="*/ 0 h 6858000"/>
                <a:gd name="connsiteX2" fmla="*/ 8991600 w 8991600"/>
                <a:gd name="connsiteY2" fmla="*/ 6858000 h 6858000"/>
                <a:gd name="connsiteX3" fmla="*/ 0 w 8991600"/>
                <a:gd name="connsiteY3" fmla="*/ 6858000 h 6858000"/>
                <a:gd name="connsiteX4" fmla="*/ 0 w 8991600"/>
                <a:gd name="connsiteY4" fmla="*/ 0 h 6858000"/>
                <a:gd name="connsiteX0" fmla="*/ 0 w 8991600"/>
                <a:gd name="connsiteY0" fmla="*/ 0 h 6858000"/>
                <a:gd name="connsiteX1" fmla="*/ 8991600 w 8991600"/>
                <a:gd name="connsiteY1" fmla="*/ 0 h 6858000"/>
                <a:gd name="connsiteX2" fmla="*/ 8991600 w 8991600"/>
                <a:gd name="connsiteY2" fmla="*/ 6858000 h 6858000"/>
                <a:gd name="connsiteX3" fmla="*/ 0 w 8991600"/>
                <a:gd name="connsiteY3" fmla="*/ 6858000 h 6858000"/>
                <a:gd name="connsiteX4" fmla="*/ 0 w 8991600"/>
                <a:gd name="connsiteY4" fmla="*/ 0 h 6858000"/>
                <a:gd name="connsiteX0" fmla="*/ 0 w 8991600"/>
                <a:gd name="connsiteY0" fmla="*/ 0 h 6858000"/>
                <a:gd name="connsiteX1" fmla="*/ 8991600 w 8991600"/>
                <a:gd name="connsiteY1" fmla="*/ 0 h 6858000"/>
                <a:gd name="connsiteX2" fmla="*/ 8991600 w 8991600"/>
                <a:gd name="connsiteY2" fmla="*/ 6858000 h 6858000"/>
                <a:gd name="connsiteX3" fmla="*/ 0 w 8991600"/>
                <a:gd name="connsiteY3" fmla="*/ 6858000 h 6858000"/>
                <a:gd name="connsiteX4" fmla="*/ 0 w 8991600"/>
                <a:gd name="connsiteY4" fmla="*/ 0 h 6858000"/>
                <a:gd name="connsiteX0" fmla="*/ 0 w 8991600"/>
                <a:gd name="connsiteY0" fmla="*/ 0 h 6858000"/>
                <a:gd name="connsiteX1" fmla="*/ 8991600 w 8991600"/>
                <a:gd name="connsiteY1" fmla="*/ 0 h 6858000"/>
                <a:gd name="connsiteX2" fmla="*/ 8991600 w 8991600"/>
                <a:gd name="connsiteY2" fmla="*/ 6858000 h 6858000"/>
                <a:gd name="connsiteX3" fmla="*/ 0 w 8991600"/>
                <a:gd name="connsiteY3" fmla="*/ 6858000 h 6858000"/>
                <a:gd name="connsiteX4" fmla="*/ 0 w 8991600"/>
                <a:gd name="connsiteY4" fmla="*/ 0 h 6858000"/>
                <a:gd name="connsiteX0" fmla="*/ 140834 w 9132434"/>
                <a:gd name="connsiteY0" fmla="*/ 0 h 6858000"/>
                <a:gd name="connsiteX1" fmla="*/ 9132434 w 9132434"/>
                <a:gd name="connsiteY1" fmla="*/ 0 h 6858000"/>
                <a:gd name="connsiteX2" fmla="*/ 9132434 w 9132434"/>
                <a:gd name="connsiteY2" fmla="*/ 6858000 h 6858000"/>
                <a:gd name="connsiteX3" fmla="*/ 0 w 9132434"/>
                <a:gd name="connsiteY3" fmla="*/ 6858000 h 6858000"/>
                <a:gd name="connsiteX4" fmla="*/ 140834 w 9132434"/>
                <a:gd name="connsiteY4" fmla="*/ 0 h 6858000"/>
                <a:gd name="connsiteX0" fmla="*/ 140834 w 9132434"/>
                <a:gd name="connsiteY0" fmla="*/ 0 h 6858000"/>
                <a:gd name="connsiteX1" fmla="*/ 9132434 w 9132434"/>
                <a:gd name="connsiteY1" fmla="*/ 0 h 6858000"/>
                <a:gd name="connsiteX2" fmla="*/ 9132434 w 9132434"/>
                <a:gd name="connsiteY2" fmla="*/ 6858000 h 6858000"/>
                <a:gd name="connsiteX3" fmla="*/ 0 w 9132434"/>
                <a:gd name="connsiteY3" fmla="*/ 6858000 h 6858000"/>
                <a:gd name="connsiteX4" fmla="*/ 140834 w 9132434"/>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32434" h="6858000">
                  <a:moveTo>
                    <a:pt x="140834" y="0"/>
                  </a:moveTo>
                  <a:lnTo>
                    <a:pt x="9132434" y="0"/>
                  </a:lnTo>
                  <a:lnTo>
                    <a:pt x="9132434" y="6858000"/>
                  </a:lnTo>
                  <a:lnTo>
                    <a:pt x="0" y="6858000"/>
                  </a:lnTo>
                  <a:cubicBezTo>
                    <a:pt x="1225995" y="4769571"/>
                    <a:pt x="1890121" y="2653749"/>
                    <a:pt x="140834"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Trebuchet MS"/>
                <a:ea typeface="+mn-ea"/>
                <a:cs typeface="+mn-cs"/>
              </a:endParaRPr>
            </a:p>
          </p:txBody>
        </p:sp>
        <p:pic>
          <p:nvPicPr>
            <p:cNvPr id="13" name="Picture 10"/>
            <p:cNvPicPr>
              <a:picLocks noChangeAspect="1"/>
            </p:cNvPicPr>
            <p:nvPr userDrawn="1"/>
          </p:nvPicPr>
          <p:blipFill>
            <a:blip r:embed="rId3" cstate="email">
              <a:extLst>
                <a:ext uri="{28A0092B-C50C-407E-A947-70E740481C1C}">
                  <a14:useLocalDpi xmlns:a14="http://schemas.microsoft.com/office/drawing/2010/main"/>
                </a:ext>
              </a:extLst>
            </a:blip>
            <a:srcRect l="22279" r="63603"/>
            <a:stretch>
              <a:fillRect/>
            </a:stretch>
          </p:blipFill>
          <p:spPr bwMode="auto">
            <a:xfrm>
              <a:off x="3435621" y="0"/>
              <a:ext cx="1290638"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9" name="Title 1"/>
          <p:cNvSpPr>
            <a:spLocks noGrp="1"/>
          </p:cNvSpPr>
          <p:nvPr>
            <p:ph type="ctrTitle" hasCustomPrompt="1"/>
          </p:nvPr>
        </p:nvSpPr>
        <p:spPr>
          <a:xfrm>
            <a:off x="4670584" y="548122"/>
            <a:ext cx="4444460" cy="2391713"/>
          </a:xfrm>
        </p:spPr>
        <p:txBody>
          <a:bodyPr anchor="b">
            <a:normAutofit/>
          </a:bodyPr>
          <a:lstStyle>
            <a:lvl1pPr algn="l">
              <a:defRPr sz="4000" baseline="0">
                <a:solidFill>
                  <a:schemeClr val="tx2">
                    <a:lumMod val="75000"/>
                  </a:schemeClr>
                </a:solidFill>
              </a:defRPr>
            </a:lvl1pPr>
          </a:lstStyle>
          <a:p>
            <a:r>
              <a:rPr lang="en-US" dirty="0"/>
              <a:t>Click to edit Master text styles</a:t>
            </a:r>
          </a:p>
        </p:txBody>
      </p:sp>
      <p:sp>
        <p:nvSpPr>
          <p:cNvPr id="20" name="Subtitle 2"/>
          <p:cNvSpPr>
            <a:spLocks noGrp="1"/>
          </p:cNvSpPr>
          <p:nvPr>
            <p:ph type="subTitle" idx="1" hasCustomPrompt="1"/>
          </p:nvPr>
        </p:nvSpPr>
        <p:spPr>
          <a:xfrm>
            <a:off x="4677880" y="2992311"/>
            <a:ext cx="4444460" cy="318910"/>
          </a:xfrm>
        </p:spPr>
        <p:txBody>
          <a:bodyPr>
            <a:noAutofit/>
          </a:bodyPr>
          <a:lstStyle>
            <a:lvl1pPr marL="0" indent="0" algn="l">
              <a:buFont typeface="Arial" panose="020B0604020202020204" pitchFamily="34" charset="0"/>
              <a:buNone/>
              <a:defRPr sz="2000" cap="all" baseline="0">
                <a:solidFill>
                  <a:schemeClr val="tx2">
                    <a:lumMod val="75000"/>
                  </a:schemeClr>
                </a:solidFill>
              </a:defRPr>
            </a:lvl1pPr>
            <a:lvl2pPr marL="192881" indent="0" algn="ctr">
              <a:buNone/>
              <a:defRPr sz="844"/>
            </a:lvl2pPr>
            <a:lvl3pPr marL="385763" indent="0" algn="ctr">
              <a:buNone/>
              <a:defRPr sz="760"/>
            </a:lvl3pPr>
            <a:lvl4pPr marL="578644" indent="0" algn="ctr">
              <a:buNone/>
              <a:defRPr sz="675"/>
            </a:lvl4pPr>
            <a:lvl5pPr marL="771525" indent="0" algn="ctr">
              <a:buNone/>
              <a:defRPr sz="675"/>
            </a:lvl5pPr>
            <a:lvl6pPr marL="964406" indent="0" algn="ctr">
              <a:buNone/>
              <a:defRPr sz="675"/>
            </a:lvl6pPr>
            <a:lvl7pPr marL="1157288" indent="0" algn="ctr">
              <a:buNone/>
              <a:defRPr sz="675"/>
            </a:lvl7pPr>
            <a:lvl8pPr marL="1350169" indent="0" algn="ctr">
              <a:buNone/>
              <a:defRPr sz="675"/>
            </a:lvl8pPr>
            <a:lvl9pPr marL="1543050" indent="0" algn="ctr">
              <a:buNone/>
              <a:defRPr sz="675"/>
            </a:lvl9pPr>
          </a:lstStyle>
          <a:p>
            <a:r>
              <a:rPr lang="en-US" dirty="0"/>
              <a:t>Click to edit Master text styles</a:t>
            </a:r>
          </a:p>
        </p:txBody>
      </p:sp>
      <p:sp>
        <p:nvSpPr>
          <p:cNvPr id="21" name="Text Placeholder 11"/>
          <p:cNvSpPr>
            <a:spLocks noGrp="1"/>
          </p:cNvSpPr>
          <p:nvPr>
            <p:ph type="body" sz="quarter" idx="10"/>
          </p:nvPr>
        </p:nvSpPr>
        <p:spPr>
          <a:xfrm>
            <a:off x="4669067" y="3325277"/>
            <a:ext cx="4456143" cy="343204"/>
          </a:xfrm>
        </p:spPr>
        <p:txBody>
          <a:bodyPr>
            <a:noAutofit/>
          </a:bodyPr>
          <a:lstStyle>
            <a:lvl1pPr marL="0" indent="0" algn="l">
              <a:buFont typeface="Arial" panose="020B0604020202020204" pitchFamily="34" charset="0"/>
              <a:buNone/>
              <a:defRPr sz="1600" i="1">
                <a:solidFill>
                  <a:schemeClr val="tx2">
                    <a:lumMod val="75000"/>
                  </a:schemeClr>
                </a:solidFill>
              </a:defRPr>
            </a:lvl1pPr>
            <a:lvl2pPr marL="192881" indent="0">
              <a:buNone/>
              <a:defRPr sz="675"/>
            </a:lvl2pPr>
            <a:lvl3pPr marL="385763" indent="0">
              <a:buNone/>
              <a:defRPr sz="591"/>
            </a:lvl3pPr>
            <a:lvl4pPr marL="578644" indent="0">
              <a:buNone/>
              <a:defRPr sz="506"/>
            </a:lvl4pPr>
            <a:lvl5pPr marL="771525" indent="0">
              <a:buNone/>
              <a:defRPr sz="506"/>
            </a:lvl5pPr>
          </a:lstStyle>
          <a:p>
            <a:pPr lvl="0"/>
            <a:r>
              <a:rPr lang="en-US" dirty="0"/>
              <a:t>Click to edit Master text styles</a:t>
            </a:r>
          </a:p>
        </p:txBody>
      </p:sp>
      <p:pic>
        <p:nvPicPr>
          <p:cNvPr id="10" name="Picture 9"/>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776717" y="4152240"/>
            <a:ext cx="3934346" cy="768169"/>
          </a:xfrm>
          <a:prstGeom prst="rect">
            <a:avLst/>
          </a:prstGeom>
        </p:spPr>
      </p:pic>
    </p:spTree>
    <p:extLst>
      <p:ext uri="{BB962C8B-B14F-4D97-AF65-F5344CB8AC3E}">
        <p14:creationId xmlns:p14="http://schemas.microsoft.com/office/powerpoint/2010/main" val="361103422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xmlns:p14="http://schemas.microsoft.com/office/powerpoint/2010/mai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7_Title Blue Back">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 y="0"/>
            <a:ext cx="4787900" cy="5143500"/>
          </a:xfrm>
          <a:prstGeom prst="rect">
            <a:avLst/>
          </a:prstGeom>
        </p:spPr>
      </p:pic>
      <p:grpSp>
        <p:nvGrpSpPr>
          <p:cNvPr id="11" name="Group 10"/>
          <p:cNvGrpSpPr/>
          <p:nvPr userDrawn="1"/>
        </p:nvGrpSpPr>
        <p:grpSpPr>
          <a:xfrm>
            <a:off x="3406665" y="0"/>
            <a:ext cx="5708379" cy="5143500"/>
            <a:chOff x="3435621" y="0"/>
            <a:chExt cx="5708379" cy="5143500"/>
          </a:xfrm>
        </p:grpSpPr>
        <p:sp useBgFill="1">
          <p:nvSpPr>
            <p:cNvPr id="12" name="Rectangle 8"/>
            <p:cNvSpPr/>
            <p:nvPr userDrawn="1"/>
          </p:nvSpPr>
          <p:spPr>
            <a:xfrm>
              <a:off x="3795913" y="0"/>
              <a:ext cx="5348087" cy="5143500"/>
            </a:xfrm>
            <a:custGeom>
              <a:avLst/>
              <a:gdLst>
                <a:gd name="connsiteX0" fmla="*/ 0 w 8991600"/>
                <a:gd name="connsiteY0" fmla="*/ 0 h 6858000"/>
                <a:gd name="connsiteX1" fmla="*/ 8991600 w 8991600"/>
                <a:gd name="connsiteY1" fmla="*/ 0 h 6858000"/>
                <a:gd name="connsiteX2" fmla="*/ 8991600 w 8991600"/>
                <a:gd name="connsiteY2" fmla="*/ 6858000 h 6858000"/>
                <a:gd name="connsiteX3" fmla="*/ 0 w 8991600"/>
                <a:gd name="connsiteY3" fmla="*/ 6858000 h 6858000"/>
                <a:gd name="connsiteX4" fmla="*/ 0 w 8991600"/>
                <a:gd name="connsiteY4" fmla="*/ 0 h 6858000"/>
                <a:gd name="connsiteX0" fmla="*/ 0 w 8991600"/>
                <a:gd name="connsiteY0" fmla="*/ 0 h 6858000"/>
                <a:gd name="connsiteX1" fmla="*/ 8991600 w 8991600"/>
                <a:gd name="connsiteY1" fmla="*/ 0 h 6858000"/>
                <a:gd name="connsiteX2" fmla="*/ 8991600 w 8991600"/>
                <a:gd name="connsiteY2" fmla="*/ 6858000 h 6858000"/>
                <a:gd name="connsiteX3" fmla="*/ 0 w 8991600"/>
                <a:gd name="connsiteY3" fmla="*/ 6858000 h 6858000"/>
                <a:gd name="connsiteX4" fmla="*/ 0 w 8991600"/>
                <a:gd name="connsiteY4" fmla="*/ 0 h 6858000"/>
                <a:gd name="connsiteX0" fmla="*/ 0 w 8991600"/>
                <a:gd name="connsiteY0" fmla="*/ 0 h 6858000"/>
                <a:gd name="connsiteX1" fmla="*/ 8991600 w 8991600"/>
                <a:gd name="connsiteY1" fmla="*/ 0 h 6858000"/>
                <a:gd name="connsiteX2" fmla="*/ 8991600 w 8991600"/>
                <a:gd name="connsiteY2" fmla="*/ 6858000 h 6858000"/>
                <a:gd name="connsiteX3" fmla="*/ 0 w 8991600"/>
                <a:gd name="connsiteY3" fmla="*/ 6858000 h 6858000"/>
                <a:gd name="connsiteX4" fmla="*/ 0 w 8991600"/>
                <a:gd name="connsiteY4" fmla="*/ 0 h 6858000"/>
                <a:gd name="connsiteX0" fmla="*/ 0 w 8991600"/>
                <a:gd name="connsiteY0" fmla="*/ 0 h 6858000"/>
                <a:gd name="connsiteX1" fmla="*/ 8991600 w 8991600"/>
                <a:gd name="connsiteY1" fmla="*/ 0 h 6858000"/>
                <a:gd name="connsiteX2" fmla="*/ 8991600 w 8991600"/>
                <a:gd name="connsiteY2" fmla="*/ 6858000 h 6858000"/>
                <a:gd name="connsiteX3" fmla="*/ 0 w 8991600"/>
                <a:gd name="connsiteY3" fmla="*/ 6858000 h 6858000"/>
                <a:gd name="connsiteX4" fmla="*/ 0 w 8991600"/>
                <a:gd name="connsiteY4" fmla="*/ 0 h 6858000"/>
                <a:gd name="connsiteX0" fmla="*/ 140834 w 9132434"/>
                <a:gd name="connsiteY0" fmla="*/ 0 h 6858000"/>
                <a:gd name="connsiteX1" fmla="*/ 9132434 w 9132434"/>
                <a:gd name="connsiteY1" fmla="*/ 0 h 6858000"/>
                <a:gd name="connsiteX2" fmla="*/ 9132434 w 9132434"/>
                <a:gd name="connsiteY2" fmla="*/ 6858000 h 6858000"/>
                <a:gd name="connsiteX3" fmla="*/ 0 w 9132434"/>
                <a:gd name="connsiteY3" fmla="*/ 6858000 h 6858000"/>
                <a:gd name="connsiteX4" fmla="*/ 140834 w 9132434"/>
                <a:gd name="connsiteY4" fmla="*/ 0 h 6858000"/>
                <a:gd name="connsiteX0" fmla="*/ 140834 w 9132434"/>
                <a:gd name="connsiteY0" fmla="*/ 0 h 6858000"/>
                <a:gd name="connsiteX1" fmla="*/ 9132434 w 9132434"/>
                <a:gd name="connsiteY1" fmla="*/ 0 h 6858000"/>
                <a:gd name="connsiteX2" fmla="*/ 9132434 w 9132434"/>
                <a:gd name="connsiteY2" fmla="*/ 6858000 h 6858000"/>
                <a:gd name="connsiteX3" fmla="*/ 0 w 9132434"/>
                <a:gd name="connsiteY3" fmla="*/ 6858000 h 6858000"/>
                <a:gd name="connsiteX4" fmla="*/ 140834 w 9132434"/>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32434" h="6858000">
                  <a:moveTo>
                    <a:pt x="140834" y="0"/>
                  </a:moveTo>
                  <a:lnTo>
                    <a:pt x="9132434" y="0"/>
                  </a:lnTo>
                  <a:lnTo>
                    <a:pt x="9132434" y="6858000"/>
                  </a:lnTo>
                  <a:lnTo>
                    <a:pt x="0" y="6858000"/>
                  </a:lnTo>
                  <a:cubicBezTo>
                    <a:pt x="1225995" y="4769571"/>
                    <a:pt x="1890121" y="2653749"/>
                    <a:pt x="140834"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Trebuchet MS"/>
                <a:ea typeface="+mn-ea"/>
                <a:cs typeface="+mn-cs"/>
              </a:endParaRPr>
            </a:p>
          </p:txBody>
        </p:sp>
        <p:pic>
          <p:nvPicPr>
            <p:cNvPr id="13" name="Picture 10"/>
            <p:cNvPicPr>
              <a:picLocks noChangeAspect="1"/>
            </p:cNvPicPr>
            <p:nvPr userDrawn="1"/>
          </p:nvPicPr>
          <p:blipFill>
            <a:blip r:embed="rId3" cstate="email">
              <a:extLst>
                <a:ext uri="{28A0092B-C50C-407E-A947-70E740481C1C}">
                  <a14:useLocalDpi xmlns:a14="http://schemas.microsoft.com/office/drawing/2010/main"/>
                </a:ext>
              </a:extLst>
            </a:blip>
            <a:srcRect l="22279" r="63603"/>
            <a:stretch>
              <a:fillRect/>
            </a:stretch>
          </p:blipFill>
          <p:spPr bwMode="auto">
            <a:xfrm>
              <a:off x="3435621" y="0"/>
              <a:ext cx="1290638"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9" name="Title 1"/>
          <p:cNvSpPr>
            <a:spLocks noGrp="1"/>
          </p:cNvSpPr>
          <p:nvPr>
            <p:ph type="ctrTitle" hasCustomPrompt="1"/>
          </p:nvPr>
        </p:nvSpPr>
        <p:spPr>
          <a:xfrm>
            <a:off x="4670584" y="548122"/>
            <a:ext cx="4444460" cy="2391713"/>
          </a:xfrm>
        </p:spPr>
        <p:txBody>
          <a:bodyPr anchor="b">
            <a:normAutofit/>
          </a:bodyPr>
          <a:lstStyle>
            <a:lvl1pPr algn="l">
              <a:defRPr sz="4000" baseline="0">
                <a:solidFill>
                  <a:schemeClr val="tx2">
                    <a:lumMod val="75000"/>
                  </a:schemeClr>
                </a:solidFill>
              </a:defRPr>
            </a:lvl1pPr>
          </a:lstStyle>
          <a:p>
            <a:r>
              <a:rPr lang="en-US" dirty="0"/>
              <a:t>Click to edit Master text styles</a:t>
            </a:r>
          </a:p>
        </p:txBody>
      </p:sp>
      <p:sp>
        <p:nvSpPr>
          <p:cNvPr id="20" name="Subtitle 2"/>
          <p:cNvSpPr>
            <a:spLocks noGrp="1"/>
          </p:cNvSpPr>
          <p:nvPr>
            <p:ph type="subTitle" idx="1" hasCustomPrompt="1"/>
          </p:nvPr>
        </p:nvSpPr>
        <p:spPr>
          <a:xfrm>
            <a:off x="4677880" y="2992311"/>
            <a:ext cx="4444460" cy="318910"/>
          </a:xfrm>
        </p:spPr>
        <p:txBody>
          <a:bodyPr>
            <a:noAutofit/>
          </a:bodyPr>
          <a:lstStyle>
            <a:lvl1pPr marL="0" indent="0" algn="l">
              <a:buFont typeface="Arial" panose="020B0604020202020204" pitchFamily="34" charset="0"/>
              <a:buNone/>
              <a:defRPr sz="2000" cap="all" baseline="0">
                <a:solidFill>
                  <a:schemeClr val="tx2">
                    <a:lumMod val="75000"/>
                  </a:schemeClr>
                </a:solidFill>
              </a:defRPr>
            </a:lvl1pPr>
            <a:lvl2pPr marL="192881" indent="0" algn="ctr">
              <a:buNone/>
              <a:defRPr sz="844"/>
            </a:lvl2pPr>
            <a:lvl3pPr marL="385763" indent="0" algn="ctr">
              <a:buNone/>
              <a:defRPr sz="760"/>
            </a:lvl3pPr>
            <a:lvl4pPr marL="578644" indent="0" algn="ctr">
              <a:buNone/>
              <a:defRPr sz="675"/>
            </a:lvl4pPr>
            <a:lvl5pPr marL="771525" indent="0" algn="ctr">
              <a:buNone/>
              <a:defRPr sz="675"/>
            </a:lvl5pPr>
            <a:lvl6pPr marL="964406" indent="0" algn="ctr">
              <a:buNone/>
              <a:defRPr sz="675"/>
            </a:lvl6pPr>
            <a:lvl7pPr marL="1157288" indent="0" algn="ctr">
              <a:buNone/>
              <a:defRPr sz="675"/>
            </a:lvl7pPr>
            <a:lvl8pPr marL="1350169" indent="0" algn="ctr">
              <a:buNone/>
              <a:defRPr sz="675"/>
            </a:lvl8pPr>
            <a:lvl9pPr marL="1543050" indent="0" algn="ctr">
              <a:buNone/>
              <a:defRPr sz="675"/>
            </a:lvl9pPr>
          </a:lstStyle>
          <a:p>
            <a:r>
              <a:rPr lang="en-US" dirty="0"/>
              <a:t>Click to edit Master text styles</a:t>
            </a:r>
          </a:p>
        </p:txBody>
      </p:sp>
      <p:sp>
        <p:nvSpPr>
          <p:cNvPr id="21" name="Text Placeholder 11"/>
          <p:cNvSpPr>
            <a:spLocks noGrp="1"/>
          </p:cNvSpPr>
          <p:nvPr>
            <p:ph type="body" sz="quarter" idx="10"/>
          </p:nvPr>
        </p:nvSpPr>
        <p:spPr>
          <a:xfrm>
            <a:off x="4669067" y="3325277"/>
            <a:ext cx="4456143" cy="343204"/>
          </a:xfrm>
        </p:spPr>
        <p:txBody>
          <a:bodyPr>
            <a:noAutofit/>
          </a:bodyPr>
          <a:lstStyle>
            <a:lvl1pPr marL="0" indent="0" algn="l">
              <a:buFont typeface="Arial" panose="020B0604020202020204" pitchFamily="34" charset="0"/>
              <a:buNone/>
              <a:defRPr sz="1600" i="1">
                <a:solidFill>
                  <a:schemeClr val="tx2">
                    <a:lumMod val="75000"/>
                  </a:schemeClr>
                </a:solidFill>
              </a:defRPr>
            </a:lvl1pPr>
            <a:lvl2pPr marL="192881" indent="0">
              <a:buNone/>
              <a:defRPr sz="675"/>
            </a:lvl2pPr>
            <a:lvl3pPr marL="385763" indent="0">
              <a:buNone/>
              <a:defRPr sz="591"/>
            </a:lvl3pPr>
            <a:lvl4pPr marL="578644" indent="0">
              <a:buNone/>
              <a:defRPr sz="506"/>
            </a:lvl4pPr>
            <a:lvl5pPr marL="771525" indent="0">
              <a:buNone/>
              <a:defRPr sz="506"/>
            </a:lvl5pPr>
          </a:lstStyle>
          <a:p>
            <a:pPr lvl="0"/>
            <a:r>
              <a:rPr lang="en-US" dirty="0"/>
              <a:t>Click to edit Master text styles</a:t>
            </a:r>
          </a:p>
        </p:txBody>
      </p:sp>
      <p:pic>
        <p:nvPicPr>
          <p:cNvPr id="10" name="Picture 9"/>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776717" y="4152240"/>
            <a:ext cx="3934346" cy="768169"/>
          </a:xfrm>
          <a:prstGeom prst="rect">
            <a:avLst/>
          </a:prstGeom>
        </p:spPr>
      </p:pic>
    </p:spTree>
    <p:extLst>
      <p:ext uri="{BB962C8B-B14F-4D97-AF65-F5344CB8AC3E}">
        <p14:creationId xmlns:p14="http://schemas.microsoft.com/office/powerpoint/2010/main" val="241879344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xmlns:p14="http://schemas.microsoft.com/office/powerpoint/2010/mai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8_Title Blue Back">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7731357" cy="5143500"/>
          </a:xfrm>
          <a:prstGeom prst="rect">
            <a:avLst/>
          </a:prstGeom>
        </p:spPr>
      </p:pic>
      <p:grpSp>
        <p:nvGrpSpPr>
          <p:cNvPr id="14" name="Group 13"/>
          <p:cNvGrpSpPr/>
          <p:nvPr userDrawn="1"/>
        </p:nvGrpSpPr>
        <p:grpSpPr>
          <a:xfrm>
            <a:off x="3406665" y="0"/>
            <a:ext cx="5708379" cy="5143500"/>
            <a:chOff x="3435621" y="0"/>
            <a:chExt cx="5708379" cy="5143500"/>
          </a:xfrm>
        </p:grpSpPr>
        <p:sp useBgFill="1">
          <p:nvSpPr>
            <p:cNvPr id="16" name="Rectangle 8"/>
            <p:cNvSpPr/>
            <p:nvPr userDrawn="1"/>
          </p:nvSpPr>
          <p:spPr>
            <a:xfrm>
              <a:off x="3795913" y="0"/>
              <a:ext cx="5348087" cy="5143500"/>
            </a:xfrm>
            <a:custGeom>
              <a:avLst/>
              <a:gdLst>
                <a:gd name="connsiteX0" fmla="*/ 0 w 8991600"/>
                <a:gd name="connsiteY0" fmla="*/ 0 h 6858000"/>
                <a:gd name="connsiteX1" fmla="*/ 8991600 w 8991600"/>
                <a:gd name="connsiteY1" fmla="*/ 0 h 6858000"/>
                <a:gd name="connsiteX2" fmla="*/ 8991600 w 8991600"/>
                <a:gd name="connsiteY2" fmla="*/ 6858000 h 6858000"/>
                <a:gd name="connsiteX3" fmla="*/ 0 w 8991600"/>
                <a:gd name="connsiteY3" fmla="*/ 6858000 h 6858000"/>
                <a:gd name="connsiteX4" fmla="*/ 0 w 8991600"/>
                <a:gd name="connsiteY4" fmla="*/ 0 h 6858000"/>
                <a:gd name="connsiteX0" fmla="*/ 0 w 8991600"/>
                <a:gd name="connsiteY0" fmla="*/ 0 h 6858000"/>
                <a:gd name="connsiteX1" fmla="*/ 8991600 w 8991600"/>
                <a:gd name="connsiteY1" fmla="*/ 0 h 6858000"/>
                <a:gd name="connsiteX2" fmla="*/ 8991600 w 8991600"/>
                <a:gd name="connsiteY2" fmla="*/ 6858000 h 6858000"/>
                <a:gd name="connsiteX3" fmla="*/ 0 w 8991600"/>
                <a:gd name="connsiteY3" fmla="*/ 6858000 h 6858000"/>
                <a:gd name="connsiteX4" fmla="*/ 0 w 8991600"/>
                <a:gd name="connsiteY4" fmla="*/ 0 h 6858000"/>
                <a:gd name="connsiteX0" fmla="*/ 0 w 8991600"/>
                <a:gd name="connsiteY0" fmla="*/ 0 h 6858000"/>
                <a:gd name="connsiteX1" fmla="*/ 8991600 w 8991600"/>
                <a:gd name="connsiteY1" fmla="*/ 0 h 6858000"/>
                <a:gd name="connsiteX2" fmla="*/ 8991600 w 8991600"/>
                <a:gd name="connsiteY2" fmla="*/ 6858000 h 6858000"/>
                <a:gd name="connsiteX3" fmla="*/ 0 w 8991600"/>
                <a:gd name="connsiteY3" fmla="*/ 6858000 h 6858000"/>
                <a:gd name="connsiteX4" fmla="*/ 0 w 8991600"/>
                <a:gd name="connsiteY4" fmla="*/ 0 h 6858000"/>
                <a:gd name="connsiteX0" fmla="*/ 0 w 8991600"/>
                <a:gd name="connsiteY0" fmla="*/ 0 h 6858000"/>
                <a:gd name="connsiteX1" fmla="*/ 8991600 w 8991600"/>
                <a:gd name="connsiteY1" fmla="*/ 0 h 6858000"/>
                <a:gd name="connsiteX2" fmla="*/ 8991600 w 8991600"/>
                <a:gd name="connsiteY2" fmla="*/ 6858000 h 6858000"/>
                <a:gd name="connsiteX3" fmla="*/ 0 w 8991600"/>
                <a:gd name="connsiteY3" fmla="*/ 6858000 h 6858000"/>
                <a:gd name="connsiteX4" fmla="*/ 0 w 8991600"/>
                <a:gd name="connsiteY4" fmla="*/ 0 h 6858000"/>
                <a:gd name="connsiteX0" fmla="*/ 140834 w 9132434"/>
                <a:gd name="connsiteY0" fmla="*/ 0 h 6858000"/>
                <a:gd name="connsiteX1" fmla="*/ 9132434 w 9132434"/>
                <a:gd name="connsiteY1" fmla="*/ 0 h 6858000"/>
                <a:gd name="connsiteX2" fmla="*/ 9132434 w 9132434"/>
                <a:gd name="connsiteY2" fmla="*/ 6858000 h 6858000"/>
                <a:gd name="connsiteX3" fmla="*/ 0 w 9132434"/>
                <a:gd name="connsiteY3" fmla="*/ 6858000 h 6858000"/>
                <a:gd name="connsiteX4" fmla="*/ 140834 w 9132434"/>
                <a:gd name="connsiteY4" fmla="*/ 0 h 6858000"/>
                <a:gd name="connsiteX0" fmla="*/ 140834 w 9132434"/>
                <a:gd name="connsiteY0" fmla="*/ 0 h 6858000"/>
                <a:gd name="connsiteX1" fmla="*/ 9132434 w 9132434"/>
                <a:gd name="connsiteY1" fmla="*/ 0 h 6858000"/>
                <a:gd name="connsiteX2" fmla="*/ 9132434 w 9132434"/>
                <a:gd name="connsiteY2" fmla="*/ 6858000 h 6858000"/>
                <a:gd name="connsiteX3" fmla="*/ 0 w 9132434"/>
                <a:gd name="connsiteY3" fmla="*/ 6858000 h 6858000"/>
                <a:gd name="connsiteX4" fmla="*/ 140834 w 9132434"/>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32434" h="6858000">
                  <a:moveTo>
                    <a:pt x="140834" y="0"/>
                  </a:moveTo>
                  <a:lnTo>
                    <a:pt x="9132434" y="0"/>
                  </a:lnTo>
                  <a:lnTo>
                    <a:pt x="9132434" y="6858000"/>
                  </a:lnTo>
                  <a:lnTo>
                    <a:pt x="0" y="6858000"/>
                  </a:lnTo>
                  <a:cubicBezTo>
                    <a:pt x="1225995" y="4769571"/>
                    <a:pt x="1890121" y="2653749"/>
                    <a:pt x="140834"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Trebuchet MS"/>
                <a:ea typeface="+mn-ea"/>
                <a:cs typeface="+mn-cs"/>
              </a:endParaRPr>
            </a:p>
          </p:txBody>
        </p:sp>
        <p:pic>
          <p:nvPicPr>
            <p:cNvPr id="17" name="Picture 10"/>
            <p:cNvPicPr>
              <a:picLocks noChangeAspect="1"/>
            </p:cNvPicPr>
            <p:nvPr userDrawn="1"/>
          </p:nvPicPr>
          <p:blipFill>
            <a:blip r:embed="rId3" cstate="email">
              <a:extLst>
                <a:ext uri="{28A0092B-C50C-407E-A947-70E740481C1C}">
                  <a14:useLocalDpi xmlns:a14="http://schemas.microsoft.com/office/drawing/2010/main"/>
                </a:ext>
              </a:extLst>
            </a:blip>
            <a:srcRect l="22279" r="63603"/>
            <a:stretch>
              <a:fillRect/>
            </a:stretch>
          </p:blipFill>
          <p:spPr bwMode="auto">
            <a:xfrm>
              <a:off x="3435621" y="0"/>
              <a:ext cx="1290638"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9" name="Title 1"/>
          <p:cNvSpPr>
            <a:spLocks noGrp="1"/>
          </p:cNvSpPr>
          <p:nvPr>
            <p:ph type="ctrTitle" hasCustomPrompt="1"/>
          </p:nvPr>
        </p:nvSpPr>
        <p:spPr>
          <a:xfrm>
            <a:off x="4670584" y="548122"/>
            <a:ext cx="4444460" cy="2391713"/>
          </a:xfrm>
        </p:spPr>
        <p:txBody>
          <a:bodyPr anchor="b">
            <a:normAutofit/>
          </a:bodyPr>
          <a:lstStyle>
            <a:lvl1pPr algn="l">
              <a:defRPr sz="4000" baseline="0">
                <a:solidFill>
                  <a:schemeClr val="tx2">
                    <a:lumMod val="75000"/>
                  </a:schemeClr>
                </a:solidFill>
              </a:defRPr>
            </a:lvl1pPr>
          </a:lstStyle>
          <a:p>
            <a:r>
              <a:rPr lang="en-US" dirty="0"/>
              <a:t>Click to edit Master text styles</a:t>
            </a:r>
          </a:p>
        </p:txBody>
      </p:sp>
      <p:sp>
        <p:nvSpPr>
          <p:cNvPr id="20" name="Subtitle 2"/>
          <p:cNvSpPr>
            <a:spLocks noGrp="1"/>
          </p:cNvSpPr>
          <p:nvPr>
            <p:ph type="subTitle" idx="1" hasCustomPrompt="1"/>
          </p:nvPr>
        </p:nvSpPr>
        <p:spPr>
          <a:xfrm>
            <a:off x="4677880" y="2992311"/>
            <a:ext cx="4444460" cy="318910"/>
          </a:xfrm>
        </p:spPr>
        <p:txBody>
          <a:bodyPr>
            <a:noAutofit/>
          </a:bodyPr>
          <a:lstStyle>
            <a:lvl1pPr marL="0" indent="0" algn="l">
              <a:buFont typeface="Arial" panose="020B0604020202020204" pitchFamily="34" charset="0"/>
              <a:buNone/>
              <a:defRPr sz="2000" cap="all" baseline="0">
                <a:solidFill>
                  <a:schemeClr val="tx2">
                    <a:lumMod val="75000"/>
                  </a:schemeClr>
                </a:solidFill>
              </a:defRPr>
            </a:lvl1pPr>
            <a:lvl2pPr marL="192881" indent="0" algn="ctr">
              <a:buNone/>
              <a:defRPr sz="844"/>
            </a:lvl2pPr>
            <a:lvl3pPr marL="385763" indent="0" algn="ctr">
              <a:buNone/>
              <a:defRPr sz="760"/>
            </a:lvl3pPr>
            <a:lvl4pPr marL="578644" indent="0" algn="ctr">
              <a:buNone/>
              <a:defRPr sz="675"/>
            </a:lvl4pPr>
            <a:lvl5pPr marL="771525" indent="0" algn="ctr">
              <a:buNone/>
              <a:defRPr sz="675"/>
            </a:lvl5pPr>
            <a:lvl6pPr marL="964406" indent="0" algn="ctr">
              <a:buNone/>
              <a:defRPr sz="675"/>
            </a:lvl6pPr>
            <a:lvl7pPr marL="1157288" indent="0" algn="ctr">
              <a:buNone/>
              <a:defRPr sz="675"/>
            </a:lvl7pPr>
            <a:lvl8pPr marL="1350169" indent="0" algn="ctr">
              <a:buNone/>
              <a:defRPr sz="675"/>
            </a:lvl8pPr>
            <a:lvl9pPr marL="1543050" indent="0" algn="ctr">
              <a:buNone/>
              <a:defRPr sz="675"/>
            </a:lvl9pPr>
          </a:lstStyle>
          <a:p>
            <a:r>
              <a:rPr lang="en-US" dirty="0"/>
              <a:t>Click to edit Master text styles</a:t>
            </a:r>
          </a:p>
        </p:txBody>
      </p:sp>
      <p:sp>
        <p:nvSpPr>
          <p:cNvPr id="21" name="Text Placeholder 11"/>
          <p:cNvSpPr>
            <a:spLocks noGrp="1"/>
          </p:cNvSpPr>
          <p:nvPr>
            <p:ph type="body" sz="quarter" idx="10"/>
          </p:nvPr>
        </p:nvSpPr>
        <p:spPr>
          <a:xfrm>
            <a:off x="4669067" y="3325277"/>
            <a:ext cx="4456143" cy="343204"/>
          </a:xfrm>
        </p:spPr>
        <p:txBody>
          <a:bodyPr>
            <a:noAutofit/>
          </a:bodyPr>
          <a:lstStyle>
            <a:lvl1pPr marL="0" indent="0" algn="l">
              <a:buFont typeface="Arial" panose="020B0604020202020204" pitchFamily="34" charset="0"/>
              <a:buNone/>
              <a:defRPr sz="1600" i="1">
                <a:solidFill>
                  <a:schemeClr val="tx2">
                    <a:lumMod val="75000"/>
                  </a:schemeClr>
                </a:solidFill>
              </a:defRPr>
            </a:lvl1pPr>
            <a:lvl2pPr marL="192881" indent="0">
              <a:buNone/>
              <a:defRPr sz="675"/>
            </a:lvl2pPr>
            <a:lvl3pPr marL="385763" indent="0">
              <a:buNone/>
              <a:defRPr sz="591"/>
            </a:lvl3pPr>
            <a:lvl4pPr marL="578644" indent="0">
              <a:buNone/>
              <a:defRPr sz="506"/>
            </a:lvl4pPr>
            <a:lvl5pPr marL="771525" indent="0">
              <a:buNone/>
              <a:defRPr sz="506"/>
            </a:lvl5pPr>
          </a:lstStyle>
          <a:p>
            <a:pPr lvl="0"/>
            <a:r>
              <a:rPr lang="en-US" dirty="0"/>
              <a:t>Click to edit Master text styles</a:t>
            </a:r>
          </a:p>
        </p:txBody>
      </p:sp>
      <p:pic>
        <p:nvPicPr>
          <p:cNvPr id="10" name="Picture 9"/>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776717" y="4152240"/>
            <a:ext cx="3934346" cy="768169"/>
          </a:xfrm>
          <a:prstGeom prst="rect">
            <a:avLst/>
          </a:prstGeom>
        </p:spPr>
      </p:pic>
    </p:spTree>
    <p:extLst>
      <p:ext uri="{BB962C8B-B14F-4D97-AF65-F5344CB8AC3E}">
        <p14:creationId xmlns:p14="http://schemas.microsoft.com/office/powerpoint/2010/main" val="121846233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xmlns:p14="http://schemas.microsoft.com/office/powerpoint/2010/main">
        <p:fade/>
      </p:transition>
    </mc:Fallback>
  </mc:AlternateContent>
  <p:extLst>
    <p:ext uri="{DCECCB84-F9BA-43D5-87BE-67443E8EF086}">
      <p15:sldGuideLst xmlns:p15="http://schemas.microsoft.com/office/powerpoint/2012/main" xmlns=""/>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17901" y="0"/>
            <a:ext cx="8826099" cy="1181100"/>
          </a:xfrm>
        </p:spPr>
        <p:txBody>
          <a:bodyPr>
            <a:normAutofit/>
          </a:bodyPr>
          <a:lstStyle>
            <a:lvl1pPr>
              <a:defRPr sz="3600"/>
            </a:lvl1pPr>
          </a:lstStyle>
          <a:p>
            <a:r>
              <a:rPr lang="en-US" dirty="0"/>
              <a:t>Click to edit Master title style</a:t>
            </a:r>
          </a:p>
        </p:txBody>
      </p:sp>
      <p:sp>
        <p:nvSpPr>
          <p:cNvPr id="3" name="Content Placeholder 2"/>
          <p:cNvSpPr>
            <a:spLocks noGrp="1"/>
          </p:cNvSpPr>
          <p:nvPr>
            <p:ph idx="1"/>
          </p:nvPr>
        </p:nvSpPr>
        <p:spPr>
          <a:xfrm>
            <a:off x="317901" y="1115736"/>
            <a:ext cx="8826099" cy="4027764"/>
          </a:xfrm>
        </p:spPr>
        <p:txBody>
          <a:bodyPr>
            <a:normAutofit/>
          </a:bodyPr>
          <a:lstStyle>
            <a:lvl1pPr marL="130969" indent="-130969">
              <a:spcBef>
                <a:spcPts val="0"/>
              </a:spcBef>
              <a:spcAft>
                <a:spcPts val="675"/>
              </a:spcAft>
              <a:buClr>
                <a:schemeClr val="bg1">
                  <a:lumMod val="85000"/>
                </a:schemeClr>
              </a:buClr>
              <a:buFont typeface="Arial" panose="020B0604020202020204" pitchFamily="34" charset="0"/>
              <a:buChar char="•"/>
              <a:defRPr sz="2400"/>
            </a:lvl1pPr>
            <a:lvl2pPr marL="289322" indent="-96441">
              <a:spcBef>
                <a:spcPts val="0"/>
              </a:spcBef>
              <a:spcAft>
                <a:spcPts val="675"/>
              </a:spcAft>
              <a:buClr>
                <a:schemeClr val="bg1">
                  <a:lumMod val="85000"/>
                </a:schemeClr>
              </a:buClr>
              <a:buFont typeface="Arial" panose="020B0604020202020204" pitchFamily="34" charset="0"/>
              <a:buChar char="•"/>
              <a:defRPr sz="1800"/>
            </a:lvl2pPr>
            <a:lvl3pPr marL="482204" indent="-96441">
              <a:spcBef>
                <a:spcPts val="0"/>
              </a:spcBef>
              <a:spcAft>
                <a:spcPts val="675"/>
              </a:spcAft>
              <a:buClr>
                <a:schemeClr val="bg1">
                  <a:lumMod val="85000"/>
                </a:schemeClr>
              </a:buClr>
              <a:buFont typeface="Arial" panose="020B0604020202020204" pitchFamily="34" charset="0"/>
              <a:buChar char="•"/>
              <a:defRPr sz="1200"/>
            </a:lvl3pPr>
            <a:lvl4pPr marL="675085" indent="-96441">
              <a:spcBef>
                <a:spcPts val="0"/>
              </a:spcBef>
              <a:spcAft>
                <a:spcPts val="675"/>
              </a:spcAft>
              <a:buClr>
                <a:schemeClr val="bg1">
                  <a:lumMod val="85000"/>
                </a:schemeClr>
              </a:buClr>
              <a:buFont typeface="Arial" panose="020B0604020202020204" pitchFamily="34" charset="0"/>
              <a:buChar char="•"/>
              <a:defRPr sz="1200"/>
            </a:lvl4pPr>
            <a:lvl5pPr marL="867966" indent="-96441">
              <a:spcBef>
                <a:spcPts val="0"/>
              </a:spcBef>
              <a:spcAft>
                <a:spcPts val="675"/>
              </a:spcAft>
              <a:buClr>
                <a:schemeClr val="bg1">
                  <a:lumMod val="85000"/>
                </a:schemeClr>
              </a:buClr>
              <a:buFont typeface="Arial" panose="020B0604020202020204" pitchFamily="34" charset="0"/>
              <a:buChar cha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9912541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xmlns:p14="http://schemas.microsoft.com/office/powerpoint/2010/main">
        <p:fade/>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theme" Target="../theme/theme1.xml"/><Relationship Id="rId27" Type="http://schemas.openxmlformats.org/officeDocument/2006/relationships/image" Target="../media/image1.jp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28.xml"/><Relationship Id="rId4" Type="http://schemas.openxmlformats.org/officeDocument/2006/relationships/slideLayout" Target="../slideLayouts/slideLayout29.xml"/><Relationship Id="rId5" Type="http://schemas.openxmlformats.org/officeDocument/2006/relationships/slideLayout" Target="../slideLayouts/slideLayout30.xml"/><Relationship Id="rId6" Type="http://schemas.openxmlformats.org/officeDocument/2006/relationships/slideLayout" Target="../slideLayouts/slideLayout31.xml"/><Relationship Id="rId7" Type="http://schemas.openxmlformats.org/officeDocument/2006/relationships/slideLayout" Target="../slideLayouts/slideLayout32.xml"/><Relationship Id="rId8" Type="http://schemas.openxmlformats.org/officeDocument/2006/relationships/slideLayout" Target="../slideLayouts/slideLayout33.xml"/><Relationship Id="rId9" Type="http://schemas.openxmlformats.org/officeDocument/2006/relationships/slideLayout" Target="../slideLayouts/slideLayout34.xml"/><Relationship Id="rId10" Type="http://schemas.openxmlformats.org/officeDocument/2006/relationships/slideLayout" Target="../slideLayouts/slideLayout35.xml"/><Relationship Id="rId11" Type="http://schemas.openxmlformats.org/officeDocument/2006/relationships/theme" Target="../theme/theme2.xml"/><Relationship Id="rId1" Type="http://schemas.openxmlformats.org/officeDocument/2006/relationships/slideLayout" Target="../slideLayouts/slideLayout26.xml"/><Relationship Id="rId2"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7">
            <a:extLst>
              <a:ext uri="{28A0092B-C50C-407E-A947-70E740481C1C}">
                <a14:useLocalDpi xmlns:a14="http://schemas.microsoft.com/office/drawing/2010/main" val="0"/>
              </a:ext>
            </a:extLst>
          </a:blip>
          <a:stretch>
            <a:fillRect/>
          </a:stretch>
        </p:blipFill>
        <p:spPr>
          <a:xfrm>
            <a:off x="7141464" y="4694954"/>
            <a:ext cx="1852411" cy="361678"/>
          </a:xfrm>
          <a:prstGeom prst="rect">
            <a:avLst/>
          </a:prstGeom>
        </p:spPr>
      </p:pic>
      <p:sp>
        <p:nvSpPr>
          <p:cNvPr id="1026" name="Title Placeholder 1"/>
          <p:cNvSpPr>
            <a:spLocks noGrp="1"/>
          </p:cNvSpPr>
          <p:nvPr>
            <p:ph type="title"/>
          </p:nvPr>
        </p:nvSpPr>
        <p:spPr bwMode="auto">
          <a:xfrm>
            <a:off x="317901" y="0"/>
            <a:ext cx="8826099" cy="1181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dirty="0"/>
              <a:t>Click to edit Master title style</a:t>
            </a:r>
          </a:p>
        </p:txBody>
      </p:sp>
      <p:sp>
        <p:nvSpPr>
          <p:cNvPr id="1027" name="Text Placeholder 2"/>
          <p:cNvSpPr>
            <a:spLocks noGrp="1"/>
          </p:cNvSpPr>
          <p:nvPr>
            <p:ph type="body" idx="1"/>
          </p:nvPr>
        </p:nvSpPr>
        <p:spPr bwMode="auto">
          <a:xfrm>
            <a:off x="317901" y="1181101"/>
            <a:ext cx="8826099" cy="3962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1029" name="AutoShape 11"/>
          <p:cNvSpPr>
            <a:spLocks noChangeAspect="1" noChangeArrowheads="1" noTextEdit="1"/>
          </p:cNvSpPr>
          <p:nvPr userDrawn="1"/>
        </p:nvSpPr>
        <p:spPr bwMode="auto">
          <a:xfrm>
            <a:off x="7602141" y="4575575"/>
            <a:ext cx="1360884" cy="48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350" b="0" i="0" u="none" strike="noStrike" kern="1200" cap="none" spc="0" normalizeH="0" baseline="0" noProof="0" dirty="0">
              <a:ln>
                <a:noFill/>
              </a:ln>
              <a:solidFill>
                <a:prstClr val="black"/>
              </a:solidFill>
              <a:effectLst/>
              <a:uLnTx/>
              <a:uFillTx/>
              <a:latin typeface="Trebuchet MS"/>
              <a:ea typeface="ＭＳ Ｐゴシック" charset="0"/>
              <a:cs typeface="+mn-cs"/>
            </a:endParaRPr>
          </a:p>
        </p:txBody>
      </p:sp>
    </p:spTree>
    <p:extLst>
      <p:ext uri="{BB962C8B-B14F-4D97-AF65-F5344CB8AC3E}">
        <p14:creationId xmlns:p14="http://schemas.microsoft.com/office/powerpoint/2010/main" val="3279911678"/>
      </p:ext>
    </p:extLst>
  </p:cSld>
  <p:clrMap bg1="lt1" tx1="dk1" bg2="lt2" tx2="dk2" accent1="accent1" accent2="accent2" accent3="accent3" accent4="accent4" accent5="accent5" accent6="accent6" hlink="hlink" folHlink="folHlink"/>
  <p:sldLayoutIdLst>
    <p:sldLayoutId id="2147483716" r:id="rId1"/>
    <p:sldLayoutId id="2147483717" r:id="rId2"/>
    <p:sldLayoutId id="2147483718" r:id="rId3"/>
    <p:sldLayoutId id="2147483719" r:id="rId4"/>
    <p:sldLayoutId id="2147483720" r:id="rId5"/>
    <p:sldLayoutId id="2147483721" r:id="rId6"/>
    <p:sldLayoutId id="2147483722" r:id="rId7"/>
    <p:sldLayoutId id="2147483723" r:id="rId8"/>
    <p:sldLayoutId id="2147483724" r:id="rId9"/>
    <p:sldLayoutId id="2147483725" r:id="rId10"/>
    <p:sldLayoutId id="2147483726" r:id="rId11"/>
    <p:sldLayoutId id="2147483727" r:id="rId12"/>
    <p:sldLayoutId id="2147483728" r:id="rId13"/>
    <p:sldLayoutId id="2147483741" r:id="rId14"/>
    <p:sldLayoutId id="2147483729" r:id="rId15"/>
    <p:sldLayoutId id="2147483730" r:id="rId16"/>
    <p:sldLayoutId id="2147483731" r:id="rId17"/>
    <p:sldLayoutId id="2147483732" r:id="rId18"/>
    <p:sldLayoutId id="2147483740" r:id="rId19"/>
    <p:sldLayoutId id="2147483733" r:id="rId20"/>
    <p:sldLayoutId id="2147483735" r:id="rId21"/>
    <p:sldLayoutId id="2147483736" r:id="rId22"/>
    <p:sldLayoutId id="2147483737" r:id="rId23"/>
    <p:sldLayoutId id="2147483738" r:id="rId24"/>
    <p:sldLayoutId id="2147483739" r:id="rId25"/>
  </p:sldLayoutIdLst>
  <mc:AlternateContent xmlns:mc="http://schemas.openxmlformats.org/markup-compatibility/2006" xmlns:p14="http://schemas.microsoft.com/office/powerpoint/2010/main">
    <mc:Choice Requires="p14">
      <p:transition p14:dur="250">
        <p:fade/>
      </p:transition>
    </mc:Choice>
    <mc:Fallback xmlns="">
      <p:transition xmlns:p14="http://schemas.microsoft.com/office/powerpoint/2010/main">
        <p:fade/>
      </p:transition>
    </mc:Fallback>
  </mc:AlternateContent>
  <p:txStyles>
    <p:titleStyle>
      <a:lvl1pPr algn="l" defTabSz="385763" rtl="0" eaLnBrk="0" fontAlgn="base" hangingPunct="0">
        <a:lnSpc>
          <a:spcPct val="90000"/>
        </a:lnSpc>
        <a:spcBef>
          <a:spcPct val="0"/>
        </a:spcBef>
        <a:spcAft>
          <a:spcPct val="0"/>
        </a:spcAft>
        <a:defRPr sz="3600" kern="1200">
          <a:solidFill>
            <a:schemeClr val="tx2">
              <a:lumMod val="75000"/>
            </a:schemeClr>
          </a:solidFill>
          <a:latin typeface="Palatino Linotype" panose="02040502050505030304" pitchFamily="18" charset="0"/>
          <a:ea typeface="+mj-ea"/>
          <a:cs typeface="+mj-cs"/>
        </a:defRPr>
      </a:lvl1pPr>
      <a:lvl2pPr algn="l" defTabSz="385763" rtl="0" eaLnBrk="0" fontAlgn="base" hangingPunct="0">
        <a:lnSpc>
          <a:spcPct val="90000"/>
        </a:lnSpc>
        <a:spcBef>
          <a:spcPct val="0"/>
        </a:spcBef>
        <a:spcAft>
          <a:spcPct val="0"/>
        </a:spcAft>
        <a:defRPr sz="2025">
          <a:solidFill>
            <a:schemeClr val="bg1"/>
          </a:solidFill>
          <a:latin typeface="Palatino Linotype" panose="02040502050505030304" pitchFamily="18" charset="0"/>
        </a:defRPr>
      </a:lvl2pPr>
      <a:lvl3pPr algn="l" defTabSz="385763" rtl="0" eaLnBrk="0" fontAlgn="base" hangingPunct="0">
        <a:lnSpc>
          <a:spcPct val="90000"/>
        </a:lnSpc>
        <a:spcBef>
          <a:spcPct val="0"/>
        </a:spcBef>
        <a:spcAft>
          <a:spcPct val="0"/>
        </a:spcAft>
        <a:defRPr sz="2025">
          <a:solidFill>
            <a:schemeClr val="bg1"/>
          </a:solidFill>
          <a:latin typeface="Palatino Linotype" panose="02040502050505030304" pitchFamily="18" charset="0"/>
        </a:defRPr>
      </a:lvl3pPr>
      <a:lvl4pPr algn="l" defTabSz="385763" rtl="0" eaLnBrk="0" fontAlgn="base" hangingPunct="0">
        <a:lnSpc>
          <a:spcPct val="90000"/>
        </a:lnSpc>
        <a:spcBef>
          <a:spcPct val="0"/>
        </a:spcBef>
        <a:spcAft>
          <a:spcPct val="0"/>
        </a:spcAft>
        <a:defRPr sz="2025">
          <a:solidFill>
            <a:schemeClr val="bg1"/>
          </a:solidFill>
          <a:latin typeface="Palatino Linotype" panose="02040502050505030304" pitchFamily="18" charset="0"/>
        </a:defRPr>
      </a:lvl4pPr>
      <a:lvl5pPr algn="l" defTabSz="385763" rtl="0" eaLnBrk="0" fontAlgn="base" hangingPunct="0">
        <a:lnSpc>
          <a:spcPct val="90000"/>
        </a:lnSpc>
        <a:spcBef>
          <a:spcPct val="0"/>
        </a:spcBef>
        <a:spcAft>
          <a:spcPct val="0"/>
        </a:spcAft>
        <a:defRPr sz="2025">
          <a:solidFill>
            <a:schemeClr val="bg1"/>
          </a:solidFill>
          <a:latin typeface="Palatino Linotype" panose="02040502050505030304" pitchFamily="18" charset="0"/>
        </a:defRPr>
      </a:lvl5pPr>
      <a:lvl6pPr marL="257175" algn="l" defTabSz="385763" rtl="0" fontAlgn="base">
        <a:lnSpc>
          <a:spcPct val="90000"/>
        </a:lnSpc>
        <a:spcBef>
          <a:spcPct val="0"/>
        </a:spcBef>
        <a:spcAft>
          <a:spcPct val="0"/>
        </a:spcAft>
        <a:defRPr sz="2025">
          <a:solidFill>
            <a:schemeClr val="bg1"/>
          </a:solidFill>
          <a:latin typeface="Palatino Linotype" panose="02040502050505030304" pitchFamily="18" charset="0"/>
        </a:defRPr>
      </a:lvl6pPr>
      <a:lvl7pPr marL="514350" algn="l" defTabSz="385763" rtl="0" fontAlgn="base">
        <a:lnSpc>
          <a:spcPct val="90000"/>
        </a:lnSpc>
        <a:spcBef>
          <a:spcPct val="0"/>
        </a:spcBef>
        <a:spcAft>
          <a:spcPct val="0"/>
        </a:spcAft>
        <a:defRPr sz="2025">
          <a:solidFill>
            <a:schemeClr val="bg1"/>
          </a:solidFill>
          <a:latin typeface="Palatino Linotype" panose="02040502050505030304" pitchFamily="18" charset="0"/>
        </a:defRPr>
      </a:lvl7pPr>
      <a:lvl8pPr marL="771525" algn="l" defTabSz="385763" rtl="0" fontAlgn="base">
        <a:lnSpc>
          <a:spcPct val="90000"/>
        </a:lnSpc>
        <a:spcBef>
          <a:spcPct val="0"/>
        </a:spcBef>
        <a:spcAft>
          <a:spcPct val="0"/>
        </a:spcAft>
        <a:defRPr sz="2025">
          <a:solidFill>
            <a:schemeClr val="bg1"/>
          </a:solidFill>
          <a:latin typeface="Palatino Linotype" panose="02040502050505030304" pitchFamily="18" charset="0"/>
        </a:defRPr>
      </a:lvl8pPr>
      <a:lvl9pPr marL="1028700" algn="l" defTabSz="385763" rtl="0" fontAlgn="base">
        <a:lnSpc>
          <a:spcPct val="90000"/>
        </a:lnSpc>
        <a:spcBef>
          <a:spcPct val="0"/>
        </a:spcBef>
        <a:spcAft>
          <a:spcPct val="0"/>
        </a:spcAft>
        <a:defRPr sz="2025">
          <a:solidFill>
            <a:schemeClr val="bg1"/>
          </a:solidFill>
          <a:latin typeface="Palatino Linotype" panose="02040502050505030304" pitchFamily="18" charset="0"/>
        </a:defRPr>
      </a:lvl9pPr>
    </p:titleStyle>
    <p:bodyStyle>
      <a:lvl1pPr marL="176213" indent="-176213" algn="l" defTabSz="385763" rtl="0" eaLnBrk="0" fontAlgn="base" hangingPunct="0">
        <a:lnSpc>
          <a:spcPct val="90000"/>
        </a:lnSpc>
        <a:spcBef>
          <a:spcPts val="0"/>
        </a:spcBef>
        <a:spcAft>
          <a:spcPts val="675"/>
        </a:spcAft>
        <a:buClr>
          <a:schemeClr val="bg1">
            <a:lumMod val="85000"/>
          </a:schemeClr>
        </a:buClr>
        <a:buFont typeface="Arial" panose="020B0604020202020204" pitchFamily="34" charset="0"/>
        <a:buChar char="•"/>
        <a:defRPr sz="2400" kern="1200">
          <a:solidFill>
            <a:schemeClr val="tx2">
              <a:lumMod val="75000"/>
            </a:schemeClr>
          </a:solidFill>
          <a:latin typeface="+mn-lt"/>
          <a:ea typeface="+mn-ea"/>
          <a:cs typeface="+mn-cs"/>
        </a:defRPr>
      </a:lvl1pPr>
      <a:lvl2pPr marL="341313" indent="-147638" algn="l" defTabSz="385763" rtl="0" eaLnBrk="0" fontAlgn="base" hangingPunct="0">
        <a:lnSpc>
          <a:spcPct val="90000"/>
        </a:lnSpc>
        <a:spcBef>
          <a:spcPts val="0"/>
        </a:spcBef>
        <a:spcAft>
          <a:spcPts val="675"/>
        </a:spcAft>
        <a:buClr>
          <a:schemeClr val="bg1">
            <a:lumMod val="85000"/>
          </a:schemeClr>
        </a:buClr>
        <a:buFont typeface="Arial" panose="020B0604020202020204" pitchFamily="34" charset="0"/>
        <a:buChar char="•"/>
        <a:defRPr sz="2000" kern="1200">
          <a:solidFill>
            <a:schemeClr val="tx2">
              <a:lumMod val="75000"/>
            </a:schemeClr>
          </a:solidFill>
          <a:latin typeface="+mn-lt"/>
          <a:ea typeface="+mn-ea"/>
          <a:cs typeface="+mn-cs"/>
        </a:defRPr>
      </a:lvl2pPr>
      <a:lvl3pPr marL="482204" indent="-96441" algn="l" defTabSz="385763" rtl="0" eaLnBrk="0" fontAlgn="base" hangingPunct="0">
        <a:lnSpc>
          <a:spcPct val="90000"/>
        </a:lnSpc>
        <a:spcBef>
          <a:spcPts val="0"/>
        </a:spcBef>
        <a:spcAft>
          <a:spcPts val="675"/>
        </a:spcAft>
        <a:buClr>
          <a:schemeClr val="bg1">
            <a:lumMod val="85000"/>
          </a:schemeClr>
        </a:buClr>
        <a:buFont typeface="Arial" panose="020B0604020202020204" pitchFamily="34" charset="0"/>
        <a:buChar char="•"/>
        <a:defRPr sz="2000" kern="1200">
          <a:solidFill>
            <a:schemeClr val="tx2">
              <a:lumMod val="75000"/>
            </a:schemeClr>
          </a:solidFill>
          <a:latin typeface="+mn-lt"/>
          <a:ea typeface="+mn-ea"/>
          <a:cs typeface="+mn-cs"/>
        </a:defRPr>
      </a:lvl3pPr>
      <a:lvl4pPr marL="675085" indent="-96441" algn="l" defTabSz="385763" rtl="0" eaLnBrk="0" fontAlgn="base" hangingPunct="0">
        <a:lnSpc>
          <a:spcPct val="90000"/>
        </a:lnSpc>
        <a:spcBef>
          <a:spcPts val="0"/>
        </a:spcBef>
        <a:spcAft>
          <a:spcPts val="675"/>
        </a:spcAft>
        <a:buClr>
          <a:schemeClr val="bg1">
            <a:lumMod val="85000"/>
          </a:schemeClr>
        </a:buClr>
        <a:buFont typeface="Arial" panose="020B0604020202020204" pitchFamily="34" charset="0"/>
        <a:buChar char="•"/>
        <a:defRPr sz="1400" kern="1200">
          <a:solidFill>
            <a:schemeClr val="tx2">
              <a:lumMod val="75000"/>
            </a:schemeClr>
          </a:solidFill>
          <a:latin typeface="+mn-lt"/>
          <a:ea typeface="+mn-ea"/>
          <a:cs typeface="+mn-cs"/>
        </a:defRPr>
      </a:lvl4pPr>
      <a:lvl5pPr marL="867966" indent="-96441" algn="l" defTabSz="385763" rtl="0" eaLnBrk="0" fontAlgn="base" hangingPunct="0">
        <a:lnSpc>
          <a:spcPct val="90000"/>
        </a:lnSpc>
        <a:spcBef>
          <a:spcPts val="0"/>
        </a:spcBef>
        <a:spcAft>
          <a:spcPts val="675"/>
        </a:spcAft>
        <a:buClr>
          <a:schemeClr val="bg1">
            <a:lumMod val="85000"/>
          </a:schemeClr>
        </a:buClr>
        <a:buFont typeface="Arial" panose="020B0604020202020204" pitchFamily="34" charset="0"/>
        <a:buChar char="•"/>
        <a:defRPr sz="1400" kern="1200">
          <a:solidFill>
            <a:schemeClr val="tx2">
              <a:lumMod val="75000"/>
            </a:schemeClr>
          </a:solidFill>
          <a:latin typeface="+mn-lt"/>
          <a:ea typeface="+mn-ea"/>
          <a:cs typeface="+mn-cs"/>
        </a:defRPr>
      </a:lvl5pPr>
      <a:lvl6pPr marL="1060847" indent="-96441" algn="l" defTabSz="385763" rtl="0" eaLnBrk="1" latinLnBrk="0" hangingPunct="1">
        <a:lnSpc>
          <a:spcPct val="90000"/>
        </a:lnSpc>
        <a:spcBef>
          <a:spcPts val="211"/>
        </a:spcBef>
        <a:buFont typeface="Arial" panose="020B0604020202020204" pitchFamily="34" charset="0"/>
        <a:buChar char="•"/>
        <a:defRPr sz="760" kern="1200">
          <a:solidFill>
            <a:schemeClr val="tx1"/>
          </a:solidFill>
          <a:latin typeface="+mn-lt"/>
          <a:ea typeface="+mn-ea"/>
          <a:cs typeface="+mn-cs"/>
        </a:defRPr>
      </a:lvl6pPr>
      <a:lvl7pPr marL="1253729" indent="-96441" algn="l" defTabSz="385763" rtl="0" eaLnBrk="1" latinLnBrk="0" hangingPunct="1">
        <a:lnSpc>
          <a:spcPct val="90000"/>
        </a:lnSpc>
        <a:spcBef>
          <a:spcPts val="211"/>
        </a:spcBef>
        <a:buFont typeface="Arial" panose="020B0604020202020204" pitchFamily="34" charset="0"/>
        <a:buChar char="•"/>
        <a:defRPr sz="760" kern="1200">
          <a:solidFill>
            <a:schemeClr val="tx1"/>
          </a:solidFill>
          <a:latin typeface="+mn-lt"/>
          <a:ea typeface="+mn-ea"/>
          <a:cs typeface="+mn-cs"/>
        </a:defRPr>
      </a:lvl7pPr>
      <a:lvl8pPr marL="1446610" indent="-96441" algn="l" defTabSz="385763" rtl="0" eaLnBrk="1" latinLnBrk="0" hangingPunct="1">
        <a:lnSpc>
          <a:spcPct val="90000"/>
        </a:lnSpc>
        <a:spcBef>
          <a:spcPts val="211"/>
        </a:spcBef>
        <a:buFont typeface="Arial" panose="020B0604020202020204" pitchFamily="34" charset="0"/>
        <a:buChar char="•"/>
        <a:defRPr sz="760" kern="1200">
          <a:solidFill>
            <a:schemeClr val="tx1"/>
          </a:solidFill>
          <a:latin typeface="+mn-lt"/>
          <a:ea typeface="+mn-ea"/>
          <a:cs typeface="+mn-cs"/>
        </a:defRPr>
      </a:lvl8pPr>
      <a:lvl9pPr marL="1639491" indent="-96441" algn="l" defTabSz="385763" rtl="0" eaLnBrk="1" latinLnBrk="0" hangingPunct="1">
        <a:lnSpc>
          <a:spcPct val="90000"/>
        </a:lnSpc>
        <a:spcBef>
          <a:spcPts val="211"/>
        </a:spcBef>
        <a:buFont typeface="Arial" panose="020B0604020202020204" pitchFamily="34" charset="0"/>
        <a:buChar char="•"/>
        <a:defRPr sz="760" kern="1200">
          <a:solidFill>
            <a:schemeClr val="tx1"/>
          </a:solidFill>
          <a:latin typeface="+mn-lt"/>
          <a:ea typeface="+mn-ea"/>
          <a:cs typeface="+mn-cs"/>
        </a:defRPr>
      </a:lvl9pPr>
    </p:bodyStyle>
    <p:otherStyle>
      <a:defPPr>
        <a:defRPr lang="en-US"/>
      </a:defPPr>
      <a:lvl1pPr marL="0" algn="l" defTabSz="385763" rtl="0" eaLnBrk="1" latinLnBrk="0" hangingPunct="1">
        <a:defRPr sz="760" kern="1200">
          <a:solidFill>
            <a:schemeClr val="tx1"/>
          </a:solidFill>
          <a:latin typeface="+mn-lt"/>
          <a:ea typeface="+mn-ea"/>
          <a:cs typeface="+mn-cs"/>
        </a:defRPr>
      </a:lvl1pPr>
      <a:lvl2pPr marL="192881" algn="l" defTabSz="385763" rtl="0" eaLnBrk="1" latinLnBrk="0" hangingPunct="1">
        <a:defRPr sz="760" kern="1200">
          <a:solidFill>
            <a:schemeClr val="tx1"/>
          </a:solidFill>
          <a:latin typeface="+mn-lt"/>
          <a:ea typeface="+mn-ea"/>
          <a:cs typeface="+mn-cs"/>
        </a:defRPr>
      </a:lvl2pPr>
      <a:lvl3pPr marL="385763" algn="l" defTabSz="385763" rtl="0" eaLnBrk="1" latinLnBrk="0" hangingPunct="1">
        <a:defRPr sz="760" kern="1200">
          <a:solidFill>
            <a:schemeClr val="tx1"/>
          </a:solidFill>
          <a:latin typeface="+mn-lt"/>
          <a:ea typeface="+mn-ea"/>
          <a:cs typeface="+mn-cs"/>
        </a:defRPr>
      </a:lvl3pPr>
      <a:lvl4pPr marL="578644" algn="l" defTabSz="385763" rtl="0" eaLnBrk="1" latinLnBrk="0" hangingPunct="1">
        <a:defRPr sz="760" kern="1200">
          <a:solidFill>
            <a:schemeClr val="tx1"/>
          </a:solidFill>
          <a:latin typeface="+mn-lt"/>
          <a:ea typeface="+mn-ea"/>
          <a:cs typeface="+mn-cs"/>
        </a:defRPr>
      </a:lvl4pPr>
      <a:lvl5pPr marL="771525" algn="l" defTabSz="385763" rtl="0" eaLnBrk="1" latinLnBrk="0" hangingPunct="1">
        <a:defRPr sz="760" kern="1200">
          <a:solidFill>
            <a:schemeClr val="tx1"/>
          </a:solidFill>
          <a:latin typeface="+mn-lt"/>
          <a:ea typeface="+mn-ea"/>
          <a:cs typeface="+mn-cs"/>
        </a:defRPr>
      </a:lvl5pPr>
      <a:lvl6pPr marL="964406" algn="l" defTabSz="385763" rtl="0" eaLnBrk="1" latinLnBrk="0" hangingPunct="1">
        <a:defRPr sz="760" kern="1200">
          <a:solidFill>
            <a:schemeClr val="tx1"/>
          </a:solidFill>
          <a:latin typeface="+mn-lt"/>
          <a:ea typeface="+mn-ea"/>
          <a:cs typeface="+mn-cs"/>
        </a:defRPr>
      </a:lvl6pPr>
      <a:lvl7pPr marL="1157288" algn="l" defTabSz="385763" rtl="0" eaLnBrk="1" latinLnBrk="0" hangingPunct="1">
        <a:defRPr sz="760" kern="1200">
          <a:solidFill>
            <a:schemeClr val="tx1"/>
          </a:solidFill>
          <a:latin typeface="+mn-lt"/>
          <a:ea typeface="+mn-ea"/>
          <a:cs typeface="+mn-cs"/>
        </a:defRPr>
      </a:lvl7pPr>
      <a:lvl8pPr marL="1350169" algn="l" defTabSz="385763" rtl="0" eaLnBrk="1" latinLnBrk="0" hangingPunct="1">
        <a:defRPr sz="760" kern="1200">
          <a:solidFill>
            <a:schemeClr val="tx1"/>
          </a:solidFill>
          <a:latin typeface="+mn-lt"/>
          <a:ea typeface="+mn-ea"/>
          <a:cs typeface="+mn-cs"/>
        </a:defRPr>
      </a:lvl8pPr>
      <a:lvl9pPr marL="1543050" algn="l" defTabSz="385763" rtl="0" eaLnBrk="1" latinLnBrk="0" hangingPunct="1">
        <a:defRPr sz="76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FDE934FF-F4E1-47C5-9CA5-30A81DDE2BE4}" type="datetimeFigureOut">
              <a:rPr lang="en-US" smtClean="0"/>
              <a:t>8/5/19</a:t>
            </a:fld>
            <a:endParaRPr lang="en-US"/>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B3561BA9-CDCF-4958-B8AB-66F3BF063E13}" type="slidenum">
              <a:rPr lang="en-US" smtClean="0"/>
              <a:t>‹#›</a:t>
            </a:fld>
            <a:endParaRPr lang="en-US"/>
          </a:p>
        </p:txBody>
      </p:sp>
    </p:spTree>
    <p:extLst>
      <p:ext uri="{BB962C8B-B14F-4D97-AF65-F5344CB8AC3E}">
        <p14:creationId xmlns:p14="http://schemas.microsoft.com/office/powerpoint/2010/main" val="3300749693"/>
      </p:ext>
    </p:extLst>
  </p:cSld>
  <p:clrMap bg1="lt1" tx1="dk1" bg2="lt2" tx2="dk2" accent1="accent1" accent2="accent2" accent3="accent3" accent4="accent4" accent5="accent5" accent6="accent6" hlink="hlink" folHlink="folHlink"/>
  <p:sldLayoutIdLst>
    <p:sldLayoutId id="2147483743" r:id="rId1"/>
    <p:sldLayoutId id="2147483744" r:id="rId2"/>
    <p:sldLayoutId id="2147483745" r:id="rId3"/>
    <p:sldLayoutId id="2147483746" r:id="rId4"/>
    <p:sldLayoutId id="2147483747" r:id="rId5"/>
    <p:sldLayoutId id="2147483748" r:id="rId6"/>
    <p:sldLayoutId id="2147483749" r:id="rId7"/>
    <p:sldLayoutId id="2147483750" r:id="rId8"/>
    <p:sldLayoutId id="2147483751" r:id="rId9"/>
    <p:sldLayoutId id="2147483752" r:id="rId10"/>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2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2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2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2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hyperlink" Target="http://cs231n.stanford.edu/reports/2017/pdfs/300.pdf" TargetMode="External"/><Relationship Id="rId3" Type="http://schemas.openxmlformats.org/officeDocument/2006/relationships/hyperlink" Target="https://stats.stackexchange.com/questions/239076/about-cnn-kernels-and-scale-rotation-invariance"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hyperlink" Target="https://blog.floydhub.com/ten-techniques-from-fast-ai/"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hyperlink" Target="https://github.com/pytorch/vision/issues/39"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xml"/><Relationship Id="rId3" Type="http://schemas.openxmlformats.org/officeDocument/2006/relationships/image" Target="../media/image1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2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2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2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2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3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hyperlink" Target="http://www.image-net.org/"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31.png"/></Relationships>
</file>

<file path=ppt/slides/_rels/slide28.xml.rels><?xml version="1.0" encoding="UTF-8" standalone="yes"?>
<Relationships xmlns="http://schemas.openxmlformats.org/package/2006/relationships"><Relationship Id="rId3" Type="http://schemas.openxmlformats.org/officeDocument/2006/relationships/hyperlink" Target="https://arxiv.org/abs/1411.1792" TargetMode="External"/><Relationship Id="rId4" Type="http://schemas.openxmlformats.org/officeDocument/2006/relationships/hyperlink" Target="https://ujjwalkarn.me/2016/08/09/quick-intro-neural-networks/" TargetMode="External"/><Relationship Id="rId5" Type="http://schemas.openxmlformats.org/officeDocument/2006/relationships/hyperlink" Target="https://towardsdatascience.com/a-comprehensive-guide-to-convolutional-neural-networks-the-eli5-war-3bd2b1164a53" TargetMode="External"/><Relationship Id="rId1" Type="http://schemas.openxmlformats.org/officeDocument/2006/relationships/slideLayout" Target="../slideLayouts/slideLayout9.xml"/><Relationship Id="rId2" Type="http://schemas.openxmlformats.org/officeDocument/2006/relationships/hyperlink" Target="https://www.slideshare.net/xavigiro/transfer-learning-d2l4-insightdcu-machine-learning-workshop-2017"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32.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20.png"/><Relationship Id="rId3"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657384" y="429370"/>
            <a:ext cx="4444460" cy="2189801"/>
          </a:xfrm>
        </p:spPr>
        <p:txBody>
          <a:bodyPr>
            <a:normAutofit fontScale="90000"/>
          </a:bodyPr>
          <a:lstStyle/>
          <a:p>
            <a:pPr algn="ctr"/>
            <a:r>
              <a:rPr lang="en-US" dirty="0"/>
              <a:t>Transfer Learning with Convolutional Neural Networks</a:t>
            </a:r>
            <a:br>
              <a:rPr lang="en-US" dirty="0"/>
            </a:br>
            <a:endParaRPr lang="en-US" sz="3200" cap="all" dirty="0"/>
          </a:p>
        </p:txBody>
      </p:sp>
      <p:sp>
        <p:nvSpPr>
          <p:cNvPr id="4" name="Text Placeholder 3"/>
          <p:cNvSpPr>
            <a:spLocks noGrp="1"/>
          </p:cNvSpPr>
          <p:nvPr>
            <p:ph type="body" sz="quarter" idx="10"/>
          </p:nvPr>
        </p:nvSpPr>
        <p:spPr>
          <a:xfrm>
            <a:off x="4657384" y="2943757"/>
            <a:ext cx="4456143" cy="343204"/>
          </a:xfrm>
        </p:spPr>
        <p:txBody>
          <a:bodyPr/>
          <a:lstStyle/>
          <a:p>
            <a:r>
              <a:rPr lang="en-US" sz="1400" dirty="0"/>
              <a:t>Vivek Viswanathan</a:t>
            </a:r>
          </a:p>
          <a:p>
            <a:r>
              <a:rPr lang="en-US" sz="1400" dirty="0"/>
              <a:t>Daniel Serna</a:t>
            </a:r>
          </a:p>
          <a:p>
            <a:r>
              <a:rPr lang="en-US" sz="1400" dirty="0"/>
              <a:t>Steven </a:t>
            </a:r>
            <a:r>
              <a:rPr lang="en-US" sz="1400" dirty="0" err="1"/>
              <a:t>Cocke</a:t>
            </a:r>
            <a:endParaRPr lang="en-US" sz="1400" dirty="0"/>
          </a:p>
          <a:p>
            <a:r>
              <a:rPr lang="en-US" sz="1400" dirty="0"/>
              <a:t>Kevin Mendonsa</a:t>
            </a:r>
          </a:p>
        </p:txBody>
      </p:sp>
    </p:spTree>
    <p:extLst>
      <p:ext uri="{BB962C8B-B14F-4D97-AF65-F5344CB8AC3E}">
        <p14:creationId xmlns:p14="http://schemas.microsoft.com/office/powerpoint/2010/main" val="65979114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Convolutional Neural Network Brief Overview</a:t>
            </a:r>
          </a:p>
        </p:txBody>
      </p:sp>
      <p:pic>
        <p:nvPicPr>
          <p:cNvPr id="4" name="Picture 3"/>
          <p:cNvPicPr>
            <a:picLocks noChangeAspect="1"/>
          </p:cNvPicPr>
          <p:nvPr/>
        </p:nvPicPr>
        <p:blipFill>
          <a:blip r:embed="rId2"/>
          <a:stretch>
            <a:fillRect/>
          </a:stretch>
        </p:blipFill>
        <p:spPr>
          <a:xfrm>
            <a:off x="408844" y="1105868"/>
            <a:ext cx="6385947" cy="3855346"/>
          </a:xfrm>
          <a:prstGeom prst="rect">
            <a:avLst/>
          </a:prstGeom>
        </p:spPr>
      </p:pic>
      <p:sp>
        <p:nvSpPr>
          <p:cNvPr id="5" name="TextBox 4"/>
          <p:cNvSpPr txBox="1"/>
          <p:nvPr/>
        </p:nvSpPr>
        <p:spPr>
          <a:xfrm>
            <a:off x="6222600" y="1105869"/>
            <a:ext cx="2096481" cy="2377574"/>
          </a:xfrm>
          <a:prstGeom prst="rect">
            <a:avLst/>
          </a:prstGeom>
          <a:noFill/>
        </p:spPr>
        <p:txBody>
          <a:bodyPr wrap="square" rtlCol="0">
            <a:spAutoFit/>
          </a:bodyPr>
          <a:lstStyle/>
          <a:p>
            <a:r>
              <a:rPr lang="en-US" dirty="0" smtClean="0"/>
              <a:t>The Kernel K is the colored matrix covering a portion of the larger matrices. It traverses the input channel and performs matrix multiplication. The value is then stored in the output of the layer as shown in the bottom right.</a:t>
            </a:r>
            <a:endParaRPr lang="en-US" dirty="0"/>
          </a:p>
        </p:txBody>
      </p:sp>
    </p:spTree>
    <p:extLst>
      <p:ext uri="{BB962C8B-B14F-4D97-AF65-F5344CB8AC3E}">
        <p14:creationId xmlns:p14="http://schemas.microsoft.com/office/powerpoint/2010/main" val="344777207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xmlns:p14="http://schemas.microsoft.com/office/powerpoint/2010/mai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Convolutional Neural Network Brief Overview</a:t>
            </a:r>
          </a:p>
        </p:txBody>
      </p:sp>
      <p:pic>
        <p:nvPicPr>
          <p:cNvPr id="4" name="Picture 3"/>
          <p:cNvPicPr>
            <a:picLocks noChangeAspect="1"/>
          </p:cNvPicPr>
          <p:nvPr/>
        </p:nvPicPr>
        <p:blipFill>
          <a:blip r:embed="rId2"/>
          <a:stretch>
            <a:fillRect/>
          </a:stretch>
        </p:blipFill>
        <p:spPr>
          <a:xfrm>
            <a:off x="3475506" y="1124097"/>
            <a:ext cx="3748806" cy="3478622"/>
          </a:xfrm>
          <a:prstGeom prst="rect">
            <a:avLst/>
          </a:prstGeom>
        </p:spPr>
      </p:pic>
      <p:sp>
        <p:nvSpPr>
          <p:cNvPr id="5" name="TextBox 4"/>
          <p:cNvSpPr txBox="1"/>
          <p:nvPr/>
        </p:nvSpPr>
        <p:spPr>
          <a:xfrm>
            <a:off x="686674" y="1500820"/>
            <a:ext cx="2485393" cy="1754326"/>
          </a:xfrm>
          <a:prstGeom prst="rect">
            <a:avLst/>
          </a:prstGeom>
          <a:noFill/>
        </p:spPr>
        <p:txBody>
          <a:bodyPr wrap="square" rtlCol="0">
            <a:spAutoFit/>
          </a:bodyPr>
          <a:lstStyle/>
          <a:p>
            <a:r>
              <a:rPr lang="en-US" dirty="0" smtClean="0"/>
              <a:t>Used to reduce the size of the convoluted feature.</a:t>
            </a:r>
          </a:p>
          <a:p>
            <a:endParaRPr lang="en-US" dirty="0"/>
          </a:p>
          <a:p>
            <a:r>
              <a:rPr lang="en-US" dirty="0" smtClean="0"/>
              <a:t>Decreases the computational power required.</a:t>
            </a:r>
          </a:p>
          <a:p>
            <a:endParaRPr lang="en-US" dirty="0"/>
          </a:p>
          <a:p>
            <a:r>
              <a:rPr lang="en-US" dirty="0" smtClean="0"/>
              <a:t>Examples: max pooling and average pooling</a:t>
            </a:r>
            <a:endParaRPr lang="en-US" dirty="0"/>
          </a:p>
        </p:txBody>
      </p:sp>
    </p:spTree>
    <p:extLst>
      <p:ext uri="{BB962C8B-B14F-4D97-AF65-F5344CB8AC3E}">
        <p14:creationId xmlns:p14="http://schemas.microsoft.com/office/powerpoint/2010/main" val="322792905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xmlns:p14="http://schemas.microsoft.com/office/powerpoint/2010/mai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Convolutional Neural Network Brief Overview</a:t>
            </a:r>
          </a:p>
        </p:txBody>
      </p:sp>
      <p:pic>
        <p:nvPicPr>
          <p:cNvPr id="4" name="Picture 3"/>
          <p:cNvPicPr>
            <a:picLocks noChangeAspect="1"/>
          </p:cNvPicPr>
          <p:nvPr/>
        </p:nvPicPr>
        <p:blipFill>
          <a:blip r:embed="rId2"/>
          <a:stretch>
            <a:fillRect/>
          </a:stretch>
        </p:blipFill>
        <p:spPr>
          <a:xfrm>
            <a:off x="2546162" y="1187289"/>
            <a:ext cx="5498889" cy="3737468"/>
          </a:xfrm>
          <a:prstGeom prst="rect">
            <a:avLst/>
          </a:prstGeom>
        </p:spPr>
      </p:pic>
      <p:sp>
        <p:nvSpPr>
          <p:cNvPr id="5" name="TextBox 4"/>
          <p:cNvSpPr txBox="1"/>
          <p:nvPr/>
        </p:nvSpPr>
        <p:spPr>
          <a:xfrm>
            <a:off x="571215" y="2059830"/>
            <a:ext cx="1630186" cy="1546577"/>
          </a:xfrm>
          <a:prstGeom prst="rect">
            <a:avLst/>
          </a:prstGeom>
          <a:noFill/>
        </p:spPr>
        <p:txBody>
          <a:bodyPr wrap="none" rtlCol="0">
            <a:spAutoFit/>
          </a:bodyPr>
          <a:lstStyle/>
          <a:p>
            <a:r>
              <a:rPr lang="en-US" dirty="0" smtClean="0"/>
              <a:t>Examples of CNNs:</a:t>
            </a:r>
          </a:p>
          <a:p>
            <a:r>
              <a:rPr lang="en-US" dirty="0" err="1" smtClean="0"/>
              <a:t>ZFNet</a:t>
            </a:r>
            <a:endParaRPr lang="en-US" dirty="0" smtClean="0"/>
          </a:p>
          <a:p>
            <a:r>
              <a:rPr lang="en-US" dirty="0" err="1" smtClean="0"/>
              <a:t>ResNet</a:t>
            </a:r>
            <a:endParaRPr lang="en-US" dirty="0" smtClean="0"/>
          </a:p>
          <a:p>
            <a:r>
              <a:rPr lang="en-US" dirty="0" err="1" smtClean="0"/>
              <a:t>GoogLeNet</a:t>
            </a:r>
            <a:endParaRPr lang="en-US" dirty="0" smtClean="0"/>
          </a:p>
          <a:p>
            <a:r>
              <a:rPr lang="en-US" dirty="0" err="1" smtClean="0"/>
              <a:t>VGGNet</a:t>
            </a:r>
            <a:endParaRPr lang="en-US" dirty="0" smtClean="0"/>
          </a:p>
          <a:p>
            <a:r>
              <a:rPr lang="en-US" dirty="0" err="1" smtClean="0"/>
              <a:t>AlexNet</a:t>
            </a:r>
            <a:endParaRPr lang="en-US" dirty="0" smtClean="0"/>
          </a:p>
          <a:p>
            <a:r>
              <a:rPr lang="en-US" dirty="0" err="1" smtClean="0"/>
              <a:t>LeNet</a:t>
            </a:r>
            <a:endParaRPr lang="en-US" dirty="0"/>
          </a:p>
        </p:txBody>
      </p:sp>
    </p:spTree>
    <p:extLst>
      <p:ext uri="{BB962C8B-B14F-4D97-AF65-F5344CB8AC3E}">
        <p14:creationId xmlns:p14="http://schemas.microsoft.com/office/powerpoint/2010/main" val="172605029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xmlns:p14="http://schemas.microsoft.com/office/powerpoint/2010/mai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44BEB20-CA67-46AA-825E-5483702947BF}"/>
              </a:ext>
            </a:extLst>
          </p:cNvPr>
          <p:cNvSpPr>
            <a:spLocks noGrp="1"/>
          </p:cNvSpPr>
          <p:nvPr>
            <p:ph type="title"/>
          </p:nvPr>
        </p:nvSpPr>
        <p:spPr>
          <a:xfrm>
            <a:off x="158950" y="127221"/>
            <a:ext cx="8826099" cy="652007"/>
          </a:xfrm>
          <a:solidFill>
            <a:schemeClr val="tx2">
              <a:lumMod val="75000"/>
            </a:schemeClr>
          </a:solidFill>
        </p:spPr>
        <p:txBody>
          <a:bodyPr/>
          <a:lstStyle/>
          <a:p>
            <a:pPr algn="ctr"/>
            <a:r>
              <a:rPr lang="en-US" b="1" dirty="0">
                <a:solidFill>
                  <a:schemeClr val="bg1"/>
                </a:solidFill>
              </a:rPr>
              <a:t>What is Transfer Learning with CNN</a:t>
            </a:r>
          </a:p>
        </p:txBody>
      </p:sp>
      <p:sp>
        <p:nvSpPr>
          <p:cNvPr id="5" name="Content Placeholder 4">
            <a:extLst>
              <a:ext uri="{FF2B5EF4-FFF2-40B4-BE49-F238E27FC236}">
                <a16:creationId xmlns:a16="http://schemas.microsoft.com/office/drawing/2014/main" xmlns="" id="{597379F5-2E6A-44D9-8B3E-C8AEA5219DE5}"/>
              </a:ext>
            </a:extLst>
          </p:cNvPr>
          <p:cNvSpPr>
            <a:spLocks noGrp="1"/>
          </p:cNvSpPr>
          <p:nvPr>
            <p:ph idx="1"/>
          </p:nvPr>
        </p:nvSpPr>
        <p:spPr>
          <a:xfrm>
            <a:off x="158949" y="988515"/>
            <a:ext cx="8826100" cy="4027764"/>
          </a:xfrm>
        </p:spPr>
        <p:txBody>
          <a:bodyPr>
            <a:noAutofit/>
          </a:bodyPr>
          <a:lstStyle/>
          <a:p>
            <a:r>
              <a:rPr lang="en-US" sz="2200" dirty="0">
                <a:latin typeface="Calibri" panose="020F0502020204030204" pitchFamily="34" charset="0"/>
              </a:rPr>
              <a:t>Leverage a model trained on a large dataset and </a:t>
            </a:r>
            <a:r>
              <a:rPr lang="en-US" sz="2200" i="1" dirty="0">
                <a:latin typeface="Calibri" panose="020F0502020204030204" pitchFamily="34" charset="0"/>
              </a:rPr>
              <a:t>transfer </a:t>
            </a:r>
            <a:r>
              <a:rPr lang="en-US" sz="2200" dirty="0">
                <a:latin typeface="Calibri" panose="020F0502020204030204" pitchFamily="34" charset="0"/>
              </a:rPr>
              <a:t>its knowledge to a smaller dataset. </a:t>
            </a:r>
          </a:p>
          <a:p>
            <a:endParaRPr lang="en-US" sz="2200" dirty="0">
              <a:latin typeface="Calibri" panose="020F0502020204030204" pitchFamily="34" charset="0"/>
            </a:endParaRPr>
          </a:p>
          <a:p>
            <a:r>
              <a:rPr lang="en-US" sz="2200" dirty="0">
                <a:latin typeface="Calibri" panose="020F0502020204030204" pitchFamily="34" charset="0"/>
              </a:rPr>
              <a:t>Freezing the lower convolutional layers of the network and training just the last few layers that make a prediction when applied to object recognition with CNN. </a:t>
            </a:r>
          </a:p>
          <a:p>
            <a:endParaRPr lang="en-US" sz="2200" dirty="0">
              <a:latin typeface="Calibri" panose="020F0502020204030204" pitchFamily="34" charset="0"/>
            </a:endParaRPr>
          </a:p>
          <a:p>
            <a:r>
              <a:rPr lang="en-US" sz="2200" dirty="0">
                <a:latin typeface="Calibri" panose="020F0502020204030204" pitchFamily="34" charset="0"/>
              </a:rPr>
              <a:t>Based on the principle that the convolutional layers extract more general, low-level features that are applicable across images — such as edges, patterns, gradients, while the higher layers identify more specific features within an image such as eyes, wheels etc.</a:t>
            </a:r>
          </a:p>
        </p:txBody>
      </p:sp>
    </p:spTree>
    <p:extLst>
      <p:ext uri="{BB962C8B-B14F-4D97-AF65-F5344CB8AC3E}">
        <p14:creationId xmlns:p14="http://schemas.microsoft.com/office/powerpoint/2010/main" val="47233158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xmlns:p14="http://schemas.microsoft.com/office/powerpoint/2010/mai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179A2EA5-61BA-4973-962E-3DA0C7641F32}"/>
              </a:ext>
            </a:extLst>
          </p:cNvPr>
          <p:cNvSpPr>
            <a:spLocks noGrp="1"/>
          </p:cNvSpPr>
          <p:nvPr>
            <p:ph idx="1"/>
          </p:nvPr>
        </p:nvSpPr>
        <p:spPr>
          <a:xfrm>
            <a:off x="158950" y="988515"/>
            <a:ext cx="8826099" cy="4027764"/>
          </a:xfrm>
        </p:spPr>
        <p:txBody>
          <a:bodyPr/>
          <a:lstStyle/>
          <a:p>
            <a:r>
              <a:rPr lang="en-US" dirty="0">
                <a:latin typeface="Calibri" panose="020F0502020204030204" pitchFamily="34" charset="0"/>
              </a:rPr>
              <a:t>Instead of training a deep network from scratch for a task:</a:t>
            </a:r>
          </a:p>
          <a:p>
            <a:pPr lvl="1"/>
            <a:r>
              <a:rPr lang="en-US" dirty="0">
                <a:latin typeface="Calibri" panose="020F0502020204030204" pitchFamily="34" charset="0"/>
              </a:rPr>
              <a:t>Adopt a network trained on a different domain for a different source task</a:t>
            </a:r>
          </a:p>
          <a:p>
            <a:pPr lvl="1"/>
            <a:r>
              <a:rPr lang="en-US" dirty="0">
                <a:latin typeface="Calibri" panose="020F0502020204030204" pitchFamily="34" charset="0"/>
              </a:rPr>
              <a:t>Adapt it for your domain and your respective target task</a:t>
            </a:r>
          </a:p>
          <a:p>
            <a:pPr lvl="1"/>
            <a:endParaRPr lang="en-US" dirty="0">
              <a:latin typeface="Calibri" panose="020F0502020204030204" pitchFamily="34" charset="0"/>
            </a:endParaRPr>
          </a:p>
          <a:p>
            <a:r>
              <a:rPr lang="en-US" dirty="0">
                <a:latin typeface="Calibri" panose="020F0502020204030204" pitchFamily="34" charset="0"/>
              </a:rPr>
              <a:t>Some  Variations:</a:t>
            </a:r>
          </a:p>
          <a:p>
            <a:pPr lvl="1"/>
            <a:r>
              <a:rPr lang="en-US" dirty="0">
                <a:latin typeface="Calibri" panose="020F0502020204030204" pitchFamily="34" charset="0"/>
              </a:rPr>
              <a:t>Same domain, different task</a:t>
            </a:r>
          </a:p>
          <a:p>
            <a:pPr lvl="1"/>
            <a:r>
              <a:rPr lang="en-US" dirty="0">
                <a:latin typeface="Calibri" panose="020F0502020204030204" pitchFamily="34" charset="0"/>
              </a:rPr>
              <a:t>Different domain, same task</a:t>
            </a:r>
          </a:p>
        </p:txBody>
      </p:sp>
      <p:sp>
        <p:nvSpPr>
          <p:cNvPr id="7" name="Title 1">
            <a:extLst>
              <a:ext uri="{FF2B5EF4-FFF2-40B4-BE49-F238E27FC236}">
                <a16:creationId xmlns:a16="http://schemas.microsoft.com/office/drawing/2014/main" xmlns="" id="{74D9025D-B42C-4D5C-A627-1FEF7DA0C17B}"/>
              </a:ext>
            </a:extLst>
          </p:cNvPr>
          <p:cNvSpPr>
            <a:spLocks noGrp="1"/>
          </p:cNvSpPr>
          <p:nvPr>
            <p:ph type="title"/>
          </p:nvPr>
        </p:nvSpPr>
        <p:spPr>
          <a:xfrm>
            <a:off x="158950" y="127221"/>
            <a:ext cx="8826099" cy="652007"/>
          </a:xfrm>
          <a:solidFill>
            <a:schemeClr val="tx2">
              <a:lumMod val="75000"/>
            </a:schemeClr>
          </a:solidFill>
        </p:spPr>
        <p:txBody>
          <a:bodyPr/>
          <a:lstStyle/>
          <a:p>
            <a:pPr algn="ctr"/>
            <a:r>
              <a:rPr lang="en-US" b="1" dirty="0">
                <a:solidFill>
                  <a:schemeClr val="bg1"/>
                </a:solidFill>
              </a:rPr>
              <a:t>Transfer Learning: The Concept</a:t>
            </a:r>
          </a:p>
        </p:txBody>
      </p:sp>
      <p:pic>
        <p:nvPicPr>
          <p:cNvPr id="8" name="Content Placeholder 3">
            <a:extLst>
              <a:ext uri="{FF2B5EF4-FFF2-40B4-BE49-F238E27FC236}">
                <a16:creationId xmlns:a16="http://schemas.microsoft.com/office/drawing/2014/main" xmlns="" id="{6DCDC33B-4277-4FBE-A9DB-8A0EEC4F0965}"/>
              </a:ext>
            </a:extLst>
          </p:cNvPr>
          <p:cNvPicPr>
            <a:picLocks noChangeAspect="1"/>
          </p:cNvPicPr>
          <p:nvPr/>
        </p:nvPicPr>
        <p:blipFill rotWithShape="1">
          <a:blip r:embed="rId2"/>
          <a:srcRect t="15765"/>
          <a:stretch/>
        </p:blipFill>
        <p:spPr bwMode="auto">
          <a:xfrm>
            <a:off x="4005907" y="2306972"/>
            <a:ext cx="4979142" cy="21649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3638338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xmlns:p14="http://schemas.microsoft.com/office/powerpoint/2010/mai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xmlns="" id="{5C0F9B62-B6FE-4608-A4B1-2C42BAAF7372}"/>
              </a:ext>
            </a:extLst>
          </p:cNvPr>
          <p:cNvSpPr>
            <a:spLocks noGrp="1"/>
          </p:cNvSpPr>
          <p:nvPr>
            <p:ph idx="1"/>
          </p:nvPr>
        </p:nvSpPr>
        <p:spPr>
          <a:xfrm>
            <a:off x="158950" y="1115736"/>
            <a:ext cx="8826099" cy="3657600"/>
          </a:xfrm>
        </p:spPr>
        <p:txBody>
          <a:bodyPr>
            <a:normAutofit lnSpcReduction="10000"/>
          </a:bodyPr>
          <a:lstStyle/>
          <a:p>
            <a:pPr marL="342900" indent="-342900">
              <a:spcAft>
                <a:spcPts val="1200"/>
              </a:spcAft>
              <a:buClr>
                <a:schemeClr val="tx2">
                  <a:lumMod val="75000"/>
                </a:schemeClr>
              </a:buClr>
              <a:buFont typeface="+mj-lt"/>
              <a:buAutoNum type="arabicPeriod"/>
            </a:pPr>
            <a:r>
              <a:rPr lang="en-US" sz="1800" dirty="0"/>
              <a:t>Load in a pre-trained CNN model trained on a large dataset</a:t>
            </a:r>
          </a:p>
          <a:p>
            <a:pPr marL="342900" indent="-342900">
              <a:spcAft>
                <a:spcPts val="1200"/>
              </a:spcAft>
              <a:buClr>
                <a:schemeClr val="tx2">
                  <a:lumMod val="75000"/>
                </a:schemeClr>
              </a:buClr>
              <a:buFont typeface="+mj-lt"/>
              <a:buAutoNum type="arabicPeriod"/>
            </a:pPr>
            <a:r>
              <a:rPr lang="en-US" sz="1800" dirty="0"/>
              <a:t>Freeze parameters (weights) in the model’s lower convolutional layers</a:t>
            </a:r>
          </a:p>
          <a:p>
            <a:pPr marL="342900" indent="-342900">
              <a:spcAft>
                <a:spcPts val="1200"/>
              </a:spcAft>
              <a:buClr>
                <a:schemeClr val="tx2">
                  <a:lumMod val="75000"/>
                </a:schemeClr>
              </a:buClr>
              <a:buFont typeface="+mj-lt"/>
              <a:buAutoNum type="arabicPeriod"/>
            </a:pPr>
            <a:r>
              <a:rPr lang="en-US" sz="1800" dirty="0"/>
              <a:t>Add custom classifier with several layers of trainable parameters to model</a:t>
            </a:r>
          </a:p>
          <a:p>
            <a:pPr marL="342900" indent="-342900">
              <a:spcAft>
                <a:spcPts val="1200"/>
              </a:spcAft>
              <a:buClr>
                <a:schemeClr val="tx2">
                  <a:lumMod val="75000"/>
                </a:schemeClr>
              </a:buClr>
              <a:buFont typeface="+mj-lt"/>
              <a:buAutoNum type="arabicPeriod"/>
            </a:pPr>
            <a:r>
              <a:rPr lang="en-US" sz="1800" dirty="0"/>
              <a:t>Train classifier layers on training data available for task</a:t>
            </a:r>
          </a:p>
          <a:p>
            <a:pPr marL="342900" indent="-342900">
              <a:spcAft>
                <a:spcPts val="1200"/>
              </a:spcAft>
              <a:buClr>
                <a:schemeClr val="tx2">
                  <a:lumMod val="75000"/>
                </a:schemeClr>
              </a:buClr>
              <a:buFont typeface="+mj-lt"/>
              <a:buAutoNum type="arabicPeriod"/>
            </a:pPr>
            <a:r>
              <a:rPr lang="en-US" sz="1800" dirty="0"/>
              <a:t>Fine tune hyper-parameters and unfreeze more layers as needed</a:t>
            </a:r>
          </a:p>
          <a:p>
            <a:pPr marL="0" indent="0">
              <a:spcAft>
                <a:spcPts val="1200"/>
              </a:spcAft>
              <a:buClr>
                <a:schemeClr val="tx2">
                  <a:lumMod val="75000"/>
                </a:schemeClr>
              </a:buClr>
              <a:buNone/>
            </a:pPr>
            <a:endParaRPr lang="en-US" sz="1800" dirty="0"/>
          </a:p>
          <a:p>
            <a:pPr>
              <a:spcAft>
                <a:spcPts val="1200"/>
              </a:spcAft>
            </a:pPr>
            <a:r>
              <a:rPr lang="en-US" sz="1800" dirty="0"/>
              <a:t>This is a widely used and successful approach  that is applicable to wide range of domains.  </a:t>
            </a:r>
          </a:p>
          <a:p>
            <a:pPr>
              <a:spcAft>
                <a:spcPts val="1200"/>
              </a:spcAft>
            </a:pPr>
            <a:r>
              <a:rPr lang="en-US" sz="1800" dirty="0"/>
              <a:t>Transfer Learning is a very useful tool and should be first tried when confronted with a new image recognition problem</a:t>
            </a:r>
          </a:p>
          <a:p>
            <a:endParaRPr lang="en-US" sz="1800" dirty="0"/>
          </a:p>
        </p:txBody>
      </p:sp>
      <p:sp>
        <p:nvSpPr>
          <p:cNvPr id="7" name="Title 1">
            <a:extLst>
              <a:ext uri="{FF2B5EF4-FFF2-40B4-BE49-F238E27FC236}">
                <a16:creationId xmlns:a16="http://schemas.microsoft.com/office/drawing/2014/main" xmlns="" id="{48A891D2-2986-4915-B5AA-8C621C0A421D}"/>
              </a:ext>
            </a:extLst>
          </p:cNvPr>
          <p:cNvSpPr>
            <a:spLocks noGrp="1"/>
          </p:cNvSpPr>
          <p:nvPr>
            <p:ph type="title"/>
          </p:nvPr>
        </p:nvSpPr>
        <p:spPr>
          <a:xfrm>
            <a:off x="158950" y="127221"/>
            <a:ext cx="8826099" cy="652007"/>
          </a:xfrm>
          <a:solidFill>
            <a:schemeClr val="tx2">
              <a:lumMod val="75000"/>
            </a:schemeClr>
          </a:solidFill>
        </p:spPr>
        <p:txBody>
          <a:bodyPr/>
          <a:lstStyle/>
          <a:p>
            <a:pPr algn="ctr"/>
            <a:r>
              <a:rPr lang="en-US" b="1" dirty="0">
                <a:solidFill>
                  <a:schemeClr val="bg1"/>
                </a:solidFill>
              </a:rPr>
              <a:t>Transfer Learning: The Steps</a:t>
            </a:r>
          </a:p>
        </p:txBody>
      </p:sp>
    </p:spTree>
    <p:extLst>
      <p:ext uri="{BB962C8B-B14F-4D97-AF65-F5344CB8AC3E}">
        <p14:creationId xmlns:p14="http://schemas.microsoft.com/office/powerpoint/2010/main" val="93799967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xmlns:p14="http://schemas.microsoft.com/office/powerpoint/2010/mai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7AEA167-C36D-4131-A1B7-7BD8D43678CE}"/>
              </a:ext>
            </a:extLst>
          </p:cNvPr>
          <p:cNvSpPr>
            <a:spLocks noGrp="1"/>
          </p:cNvSpPr>
          <p:nvPr>
            <p:ph type="title"/>
          </p:nvPr>
        </p:nvSpPr>
        <p:spPr/>
        <p:txBody>
          <a:bodyPr/>
          <a:lstStyle/>
          <a:p>
            <a:r>
              <a:rPr lang="en-US" dirty="0"/>
              <a:t>Data </a:t>
            </a:r>
            <a:r>
              <a:rPr lang="en-US" dirty="0" err="1"/>
              <a:t>SetUp</a:t>
            </a:r>
            <a:r>
              <a:rPr lang="en-US" dirty="0"/>
              <a:t> </a:t>
            </a:r>
          </a:p>
        </p:txBody>
      </p:sp>
      <p:sp>
        <p:nvSpPr>
          <p:cNvPr id="3" name="Content Placeholder 2">
            <a:extLst>
              <a:ext uri="{FF2B5EF4-FFF2-40B4-BE49-F238E27FC236}">
                <a16:creationId xmlns:a16="http://schemas.microsoft.com/office/drawing/2014/main" xmlns="" id="{1BF0F7A2-9994-4B3A-A29F-2CA07ECBB0AE}"/>
              </a:ext>
            </a:extLst>
          </p:cNvPr>
          <p:cNvSpPr>
            <a:spLocks noGrp="1"/>
          </p:cNvSpPr>
          <p:nvPr>
            <p:ph idx="1"/>
          </p:nvPr>
        </p:nvSpPr>
        <p:spPr>
          <a:xfrm>
            <a:off x="317902" y="1115736"/>
            <a:ext cx="8381482" cy="4027764"/>
          </a:xfrm>
        </p:spPr>
        <p:txBody>
          <a:bodyPr/>
          <a:lstStyle/>
          <a:p>
            <a:r>
              <a:rPr lang="en-US" dirty="0">
                <a:latin typeface="Calibri" panose="020F0502020204030204" pitchFamily="34" charset="0"/>
              </a:rPr>
              <a:t>Formatting the data correctly will determine the success or failure of the project. </a:t>
            </a:r>
          </a:p>
          <a:p>
            <a:r>
              <a:rPr lang="en-US" dirty="0">
                <a:latin typeface="Calibri" panose="020F0502020204030204" pitchFamily="34" charset="0"/>
              </a:rPr>
              <a:t>Fortunately, the Caltech 101 dataset images are clean and stored in the correct format. </a:t>
            </a:r>
          </a:p>
          <a:p>
            <a:r>
              <a:rPr lang="en-US" dirty="0">
                <a:latin typeface="Calibri" panose="020F0502020204030204" pitchFamily="34" charset="0"/>
              </a:rPr>
              <a:t>If we correctly set up the data directories, </a:t>
            </a:r>
            <a:r>
              <a:rPr lang="en-US" dirty="0" err="1">
                <a:latin typeface="Calibri" panose="020F0502020204030204" pitchFamily="34" charset="0"/>
              </a:rPr>
              <a:t>PyTorch</a:t>
            </a:r>
            <a:r>
              <a:rPr lang="en-US" dirty="0">
                <a:latin typeface="Calibri" panose="020F0502020204030204" pitchFamily="34" charset="0"/>
              </a:rPr>
              <a:t> makes it simple to associate the correct labels with each class. </a:t>
            </a:r>
          </a:p>
          <a:p>
            <a:r>
              <a:rPr lang="en-US" dirty="0">
                <a:latin typeface="Calibri" panose="020F0502020204030204" pitchFamily="34" charset="0"/>
              </a:rPr>
              <a:t>I separated the data into </a:t>
            </a:r>
            <a:r>
              <a:rPr lang="en-US" i="1" dirty="0">
                <a:latin typeface="Calibri" panose="020F0502020204030204" pitchFamily="34" charset="0"/>
              </a:rPr>
              <a:t>training, validation, and testing</a:t>
            </a:r>
            <a:r>
              <a:rPr lang="en-US" dirty="0">
                <a:latin typeface="Calibri" panose="020F0502020204030204" pitchFamily="34" charset="0"/>
              </a:rPr>
              <a:t> sets with a 50%, 25%, 25% split and then structured the directories as follows:</a:t>
            </a:r>
          </a:p>
          <a:p>
            <a:endParaRPr lang="en-US" dirty="0">
              <a:latin typeface="Calibri" panose="020F0502020204030204" pitchFamily="34" charset="0"/>
            </a:endParaRPr>
          </a:p>
        </p:txBody>
      </p:sp>
    </p:spTree>
    <p:extLst>
      <p:ext uri="{BB962C8B-B14F-4D97-AF65-F5344CB8AC3E}">
        <p14:creationId xmlns:p14="http://schemas.microsoft.com/office/powerpoint/2010/main" val="33720264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xmlns:p14="http://schemas.microsoft.com/office/powerpoint/2010/mai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F8B1B84-E2E3-4CE6-8927-062BE644D3AE}"/>
              </a:ext>
            </a:extLst>
          </p:cNvPr>
          <p:cNvSpPr>
            <a:spLocks noGrp="1"/>
          </p:cNvSpPr>
          <p:nvPr>
            <p:ph type="title"/>
          </p:nvPr>
        </p:nvSpPr>
        <p:spPr/>
        <p:txBody>
          <a:bodyPr/>
          <a:lstStyle/>
          <a:p>
            <a:r>
              <a:rPr lang="en-US" dirty="0"/>
              <a:t>Data Augmentation</a:t>
            </a:r>
          </a:p>
        </p:txBody>
      </p:sp>
      <p:sp>
        <p:nvSpPr>
          <p:cNvPr id="3" name="Content Placeholder 2">
            <a:extLst>
              <a:ext uri="{FF2B5EF4-FFF2-40B4-BE49-F238E27FC236}">
                <a16:creationId xmlns:a16="http://schemas.microsoft.com/office/drawing/2014/main" xmlns="" id="{9A331B31-1413-46AE-8526-67C2E34CB666}"/>
              </a:ext>
            </a:extLst>
          </p:cNvPr>
          <p:cNvSpPr>
            <a:spLocks noGrp="1"/>
          </p:cNvSpPr>
          <p:nvPr>
            <p:ph idx="1"/>
          </p:nvPr>
        </p:nvSpPr>
        <p:spPr>
          <a:xfrm>
            <a:off x="317902" y="1115736"/>
            <a:ext cx="8616374" cy="4027764"/>
          </a:xfrm>
        </p:spPr>
        <p:txBody>
          <a:bodyPr/>
          <a:lstStyle/>
          <a:p>
            <a:r>
              <a:rPr lang="en-US" dirty="0">
                <a:latin typeface="Calibri" panose="020F0502020204030204" pitchFamily="34" charset="0"/>
              </a:rPr>
              <a:t>The idea of </a:t>
            </a:r>
            <a:r>
              <a:rPr lang="en-US" dirty="0">
                <a:latin typeface="Calibri" panose="020F0502020204030204" pitchFamily="34" charset="0"/>
                <a:hlinkClick r:id="rId2"/>
              </a:rPr>
              <a:t>data augmentation</a:t>
            </a:r>
            <a:r>
              <a:rPr lang="en-US" dirty="0">
                <a:latin typeface="Calibri" panose="020F0502020204030204" pitchFamily="34" charset="0"/>
              </a:rPr>
              <a:t> is to artificially increase the number of training images our model sees by applying random transformations to the images. </a:t>
            </a:r>
          </a:p>
          <a:p>
            <a:r>
              <a:rPr lang="en-US" dirty="0">
                <a:latin typeface="Calibri" panose="020F0502020204030204" pitchFamily="34" charset="0"/>
              </a:rPr>
              <a:t>For example, we can randomly rotate or crop the images or flip them horizontally. </a:t>
            </a:r>
          </a:p>
          <a:p>
            <a:r>
              <a:rPr lang="en-US" dirty="0">
                <a:latin typeface="Calibri" panose="020F0502020204030204" pitchFamily="34" charset="0"/>
              </a:rPr>
              <a:t>We want our model to distinguish the objects regardless of orientation</a:t>
            </a:r>
          </a:p>
          <a:p>
            <a:r>
              <a:rPr lang="en-US" dirty="0">
                <a:latin typeface="Calibri" panose="020F0502020204030204" pitchFamily="34" charset="0"/>
              </a:rPr>
              <a:t>Data augmentation can also make a model </a:t>
            </a:r>
            <a:r>
              <a:rPr lang="en-US" dirty="0">
                <a:latin typeface="Calibri" panose="020F0502020204030204" pitchFamily="34" charset="0"/>
                <a:hlinkClick r:id="rId3"/>
              </a:rPr>
              <a:t>invariant</a:t>
            </a:r>
            <a:r>
              <a:rPr lang="en-US" dirty="0">
                <a:latin typeface="Calibri" panose="020F0502020204030204" pitchFamily="34" charset="0"/>
              </a:rPr>
              <a:t> to transformations of the input data.</a:t>
            </a:r>
          </a:p>
          <a:p>
            <a:r>
              <a:rPr lang="en-US" dirty="0">
                <a:latin typeface="Calibri" panose="020F0502020204030204" pitchFamily="34" charset="0"/>
              </a:rPr>
              <a:t>An elephant is still an elephant no matter which way it’s facing!</a:t>
            </a:r>
          </a:p>
          <a:p>
            <a:endParaRPr lang="en-US" dirty="0">
              <a:latin typeface="Calibri" panose="020F0502020204030204" pitchFamily="34" charset="0"/>
            </a:endParaRPr>
          </a:p>
        </p:txBody>
      </p:sp>
    </p:spTree>
    <p:extLst>
      <p:ext uri="{BB962C8B-B14F-4D97-AF65-F5344CB8AC3E}">
        <p14:creationId xmlns:p14="http://schemas.microsoft.com/office/powerpoint/2010/main" val="407521214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xmlns:p14="http://schemas.microsoft.com/office/powerpoint/2010/mai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36F2DDA-0E7E-4F71-8BA3-1D6BD8C3501C}"/>
              </a:ext>
            </a:extLst>
          </p:cNvPr>
          <p:cNvSpPr>
            <a:spLocks noGrp="1"/>
          </p:cNvSpPr>
          <p:nvPr>
            <p:ph type="title"/>
          </p:nvPr>
        </p:nvSpPr>
        <p:spPr/>
        <p:txBody>
          <a:bodyPr/>
          <a:lstStyle/>
          <a:p>
            <a:r>
              <a:rPr lang="en-US" dirty="0"/>
              <a:t>Augmentation</a:t>
            </a:r>
          </a:p>
        </p:txBody>
      </p:sp>
      <p:sp>
        <p:nvSpPr>
          <p:cNvPr id="5" name="Rectangle 3">
            <a:extLst>
              <a:ext uri="{FF2B5EF4-FFF2-40B4-BE49-F238E27FC236}">
                <a16:creationId xmlns:a16="http://schemas.microsoft.com/office/drawing/2014/main" xmlns="" id="{0C6F80F2-AACB-43F4-844D-1ADE922FBDD3}"/>
              </a:ext>
            </a:extLst>
          </p:cNvPr>
          <p:cNvSpPr>
            <a:spLocks noGrp="1" noChangeArrowheads="1"/>
          </p:cNvSpPr>
          <p:nvPr>
            <p:ph idx="1"/>
          </p:nvPr>
        </p:nvSpPr>
        <p:spPr bwMode="auto">
          <a:xfrm>
            <a:off x="317901" y="1334982"/>
            <a:ext cx="8714357" cy="31700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Calibri" panose="020F0502020204030204" pitchFamily="34" charset="0"/>
              </a:rPr>
              <a:t>Augmentation is generally only done during training (although </a:t>
            </a:r>
            <a:r>
              <a:rPr kumimoji="0" lang="en-US" altLang="en-US" sz="2000" b="0" i="0" u="none" strike="noStrike" cap="none" normalizeH="0" baseline="0" dirty="0">
                <a:ln>
                  <a:noFill/>
                </a:ln>
                <a:solidFill>
                  <a:schemeClr val="tx1"/>
                </a:solidFill>
                <a:effectLst/>
                <a:latin typeface="Calibri" panose="020F0502020204030204" pitchFamily="34" charset="0"/>
                <a:hlinkClick r:id="rId2"/>
              </a:rPr>
              <a:t>test time augmentation is possible in the fast.ai</a:t>
            </a:r>
            <a:r>
              <a:rPr kumimoji="0" lang="en-US" altLang="en-US" sz="2000" b="0" i="0" u="none" strike="noStrike" cap="none" normalizeH="0" baseline="0" dirty="0">
                <a:ln>
                  <a:noFill/>
                </a:ln>
                <a:solidFill>
                  <a:schemeClr val="tx1"/>
                </a:solidFill>
                <a:effectLst/>
                <a:latin typeface="Calibri" panose="020F0502020204030204" pitchFamily="34" charset="0"/>
              </a:rPr>
              <a:t> library). Each epoch — one iteration through all the training images — a different random transformation is applied to each training image.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000" dirty="0">
              <a:latin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Calibri" panose="020F0502020204030204" pitchFamily="34" charset="0"/>
              </a:rPr>
              <a:t>This means that if we iterate through the data 20 times, our model will see 20 slightly different versions of each image.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000" dirty="0">
              <a:latin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Calibri" panose="020F0502020204030204" pitchFamily="34" charset="0"/>
              </a:rPr>
              <a:t>The overall result should be a model that learns the objects themselves and not how they are presented or artifacts in the image. </a:t>
            </a:r>
          </a:p>
        </p:txBody>
      </p:sp>
    </p:spTree>
    <p:extLst>
      <p:ext uri="{BB962C8B-B14F-4D97-AF65-F5344CB8AC3E}">
        <p14:creationId xmlns:p14="http://schemas.microsoft.com/office/powerpoint/2010/main" val="356161830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xmlns:p14="http://schemas.microsoft.com/office/powerpoint/2010/mai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72053BA-EC29-4E72-8944-AA63C0941E27}"/>
              </a:ext>
            </a:extLst>
          </p:cNvPr>
          <p:cNvSpPr>
            <a:spLocks noGrp="1"/>
          </p:cNvSpPr>
          <p:nvPr>
            <p:ph type="title"/>
          </p:nvPr>
        </p:nvSpPr>
        <p:spPr/>
        <p:txBody>
          <a:bodyPr/>
          <a:lstStyle/>
          <a:p>
            <a:r>
              <a:rPr lang="en-US" dirty="0"/>
              <a:t>Image Pre-processing</a:t>
            </a:r>
          </a:p>
        </p:txBody>
      </p:sp>
      <p:sp>
        <p:nvSpPr>
          <p:cNvPr id="3" name="Content Placeholder 2">
            <a:extLst>
              <a:ext uri="{FF2B5EF4-FFF2-40B4-BE49-F238E27FC236}">
                <a16:creationId xmlns:a16="http://schemas.microsoft.com/office/drawing/2014/main" xmlns="" id="{432C2FB5-6B2F-4E2B-A942-CB3A31482552}"/>
              </a:ext>
            </a:extLst>
          </p:cNvPr>
          <p:cNvSpPr>
            <a:spLocks noGrp="1"/>
          </p:cNvSpPr>
          <p:nvPr>
            <p:ph idx="1"/>
          </p:nvPr>
        </p:nvSpPr>
        <p:spPr>
          <a:xfrm>
            <a:off x="317902" y="1115736"/>
            <a:ext cx="8508198" cy="4027764"/>
          </a:xfrm>
        </p:spPr>
        <p:txBody>
          <a:bodyPr/>
          <a:lstStyle/>
          <a:p>
            <a:r>
              <a:rPr lang="en-US" dirty="0">
                <a:latin typeface="Calibri" panose="020F0502020204030204" pitchFamily="34" charset="0"/>
              </a:rPr>
              <a:t>This is the most important step of working with image data. </a:t>
            </a:r>
          </a:p>
          <a:p>
            <a:endParaRPr lang="en-US" dirty="0">
              <a:latin typeface="Calibri" panose="020F0502020204030204" pitchFamily="34" charset="0"/>
            </a:endParaRPr>
          </a:p>
          <a:p>
            <a:r>
              <a:rPr lang="en-US" dirty="0">
                <a:latin typeface="Calibri" panose="020F0502020204030204" pitchFamily="34" charset="0"/>
              </a:rPr>
              <a:t>During image preprocessing, we simultaneously prepare the images for our network and apply data augmentation to the training set.</a:t>
            </a:r>
          </a:p>
          <a:p>
            <a:endParaRPr lang="en-US" dirty="0">
              <a:latin typeface="Calibri" panose="020F0502020204030204" pitchFamily="34" charset="0"/>
            </a:endParaRPr>
          </a:p>
          <a:p>
            <a:r>
              <a:rPr lang="en-US" dirty="0">
                <a:latin typeface="Calibri" panose="020F0502020204030204" pitchFamily="34" charset="0"/>
              </a:rPr>
              <a:t>Each model will have different input requirements, </a:t>
            </a:r>
            <a:r>
              <a:rPr lang="en-US" dirty="0">
                <a:latin typeface="Calibri" panose="020F0502020204030204" pitchFamily="34" charset="0"/>
                <a:hlinkClick r:id="rId2"/>
              </a:rPr>
              <a:t>but if we read through what </a:t>
            </a:r>
            <a:r>
              <a:rPr lang="en-US" dirty="0" err="1">
                <a:latin typeface="Calibri" panose="020F0502020204030204" pitchFamily="34" charset="0"/>
                <a:hlinkClick r:id="rId2"/>
              </a:rPr>
              <a:t>Imagenet</a:t>
            </a:r>
            <a:r>
              <a:rPr lang="en-US" dirty="0">
                <a:latin typeface="Calibri" panose="020F0502020204030204" pitchFamily="34" charset="0"/>
                <a:hlinkClick r:id="rId2"/>
              </a:rPr>
              <a:t> requires</a:t>
            </a:r>
            <a:r>
              <a:rPr lang="en-US" dirty="0">
                <a:latin typeface="Calibri" panose="020F0502020204030204" pitchFamily="34" charset="0"/>
              </a:rPr>
              <a:t>, we figure out that our images need to be 224x224 and normalized to a range.</a:t>
            </a:r>
          </a:p>
          <a:p>
            <a:endParaRPr lang="en-US" dirty="0">
              <a:latin typeface="Calibri" panose="020F0502020204030204" pitchFamily="34" charset="0"/>
            </a:endParaRPr>
          </a:p>
        </p:txBody>
      </p:sp>
    </p:spTree>
    <p:extLst>
      <p:ext uri="{BB962C8B-B14F-4D97-AF65-F5344CB8AC3E}">
        <p14:creationId xmlns:p14="http://schemas.microsoft.com/office/powerpoint/2010/main" val="152502417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xmlns:p14="http://schemas.microsoft.com/office/powerpoint/2010/mai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3"/>
          <a:srcRect l="1953" t="14913" r="17468"/>
          <a:stretch>
            <a:fillRect/>
          </a:stretch>
        </p:blipFill>
        <p:spPr>
          <a:xfrm>
            <a:off x="-10001" y="-30004"/>
            <a:ext cx="9167336" cy="5203508"/>
          </a:xfrm>
          <a:prstGeom prst="rect">
            <a:avLst/>
          </a:prstGeom>
        </p:spPr>
      </p:pic>
      <p:pic>
        <p:nvPicPr>
          <p:cNvPr id="5" name="Content Placeholder 3"/>
          <p:cNvPicPr>
            <a:picLocks noChangeAspect="1"/>
          </p:cNvPicPr>
          <p:nvPr/>
        </p:nvPicPr>
        <p:blipFill>
          <a:blip r:embed="rId3"/>
          <a:srcRect l="1953" t="56156" r="17468" b="7967"/>
          <a:stretch>
            <a:fillRect/>
          </a:stretch>
        </p:blipFill>
        <p:spPr>
          <a:xfrm>
            <a:off x="-10001" y="-30004"/>
            <a:ext cx="9167336" cy="4734878"/>
          </a:xfrm>
          <a:prstGeom prst="rect">
            <a:avLst/>
          </a:prstGeom>
        </p:spPr>
      </p:pic>
      <p:sp>
        <p:nvSpPr>
          <p:cNvPr id="10" name="Text Box 9"/>
          <p:cNvSpPr txBox="1"/>
          <p:nvPr/>
        </p:nvSpPr>
        <p:spPr>
          <a:xfrm>
            <a:off x="275708" y="68551"/>
            <a:ext cx="7717155" cy="646331"/>
          </a:xfrm>
          <a:prstGeom prst="rect">
            <a:avLst/>
          </a:prstGeom>
          <a:noFill/>
        </p:spPr>
        <p:txBody>
          <a:bodyPr wrap="square" rtlCol="0">
            <a:spAutoFit/>
          </a:bodyPr>
          <a:lstStyle/>
          <a:p>
            <a:r>
              <a:rPr lang="en-US" sz="3600" b="1" dirty="0">
                <a:solidFill>
                  <a:prstClr val="white"/>
                </a:solidFill>
                <a:latin typeface="Times New Roman" panose="02020603050405020304" charset="0"/>
              </a:rPr>
              <a:t>AGENDA</a:t>
            </a:r>
          </a:p>
        </p:txBody>
      </p:sp>
      <p:sp>
        <p:nvSpPr>
          <p:cNvPr id="11" name="Text Box 10"/>
          <p:cNvSpPr txBox="1"/>
          <p:nvPr/>
        </p:nvSpPr>
        <p:spPr>
          <a:xfrm>
            <a:off x="259557" y="813436"/>
            <a:ext cx="8312944" cy="7232749"/>
          </a:xfrm>
          <a:prstGeom prst="rect">
            <a:avLst/>
          </a:prstGeom>
          <a:noFill/>
        </p:spPr>
        <p:txBody>
          <a:bodyPr wrap="square" rtlCol="0">
            <a:spAutoFit/>
          </a:bodyPr>
          <a:lstStyle/>
          <a:p>
            <a:pPr marL="342900" indent="-342900">
              <a:buFont typeface="Wingdings" panose="05000000000000000000" charset="0"/>
              <a:buChar char=""/>
            </a:pPr>
            <a:endParaRPr lang="en-US" sz="2000" b="1" dirty="0">
              <a:solidFill>
                <a:prstClr val="white"/>
              </a:solidFill>
              <a:latin typeface="Calibri"/>
            </a:endParaRPr>
          </a:p>
          <a:p>
            <a:pPr marL="342900" indent="-342900">
              <a:buFont typeface="Wingdings" panose="05000000000000000000" charset="0"/>
              <a:buChar char=""/>
            </a:pPr>
            <a:r>
              <a:rPr lang="en-US" sz="2000" b="1" dirty="0">
                <a:solidFill>
                  <a:prstClr val="white"/>
                </a:solidFill>
                <a:latin typeface="Calibri"/>
              </a:rPr>
              <a:t>DEEP LEARNING </a:t>
            </a:r>
            <a:r>
              <a:rPr lang="en-US" sz="2000" b="1" dirty="0" smtClean="0">
                <a:solidFill>
                  <a:prstClr val="white"/>
                </a:solidFill>
                <a:latin typeface="Calibri"/>
              </a:rPr>
              <a:t>MYTHS</a:t>
            </a:r>
          </a:p>
          <a:p>
            <a:endParaRPr lang="en-US" sz="2000" b="1" dirty="0" smtClean="0">
              <a:solidFill>
                <a:prstClr val="white"/>
              </a:solidFill>
              <a:latin typeface="Calibri"/>
            </a:endParaRPr>
          </a:p>
          <a:p>
            <a:pPr marL="342900" indent="-342900">
              <a:buFont typeface="Wingdings" panose="05000000000000000000" charset="0"/>
              <a:buChar char=""/>
            </a:pPr>
            <a:r>
              <a:rPr lang="en-US" sz="2000" b="1" dirty="0" smtClean="0">
                <a:solidFill>
                  <a:prstClr val="white"/>
                </a:solidFill>
                <a:latin typeface="Calibri"/>
              </a:rPr>
              <a:t>NEURAL NETWORK BRIEF OVERVIEW</a:t>
            </a:r>
          </a:p>
          <a:p>
            <a:endParaRPr lang="en-US" sz="2000" b="1" dirty="0" smtClean="0">
              <a:solidFill>
                <a:prstClr val="white"/>
              </a:solidFill>
              <a:latin typeface="Calibri"/>
            </a:endParaRPr>
          </a:p>
          <a:p>
            <a:pPr marL="342900" indent="-342900">
              <a:buFont typeface="Wingdings" panose="05000000000000000000" charset="0"/>
              <a:buChar char=""/>
            </a:pPr>
            <a:r>
              <a:rPr lang="en-US" sz="2000" b="1" dirty="0" smtClean="0">
                <a:solidFill>
                  <a:prstClr val="white"/>
                </a:solidFill>
                <a:latin typeface="Calibri"/>
              </a:rPr>
              <a:t>CONVOLUTIONAL NEURAL NETWORK BRIEF OVERVIEW</a:t>
            </a:r>
            <a:endParaRPr lang="en-US" sz="2000" b="1" dirty="0">
              <a:solidFill>
                <a:prstClr val="white"/>
              </a:solidFill>
              <a:latin typeface="Calibri"/>
            </a:endParaRPr>
          </a:p>
          <a:p>
            <a:pPr marL="342900" indent="-342900">
              <a:buFont typeface="Wingdings" panose="05000000000000000000" charset="0"/>
              <a:buChar char=""/>
            </a:pPr>
            <a:endParaRPr lang="en-US" sz="2000" b="1" dirty="0">
              <a:solidFill>
                <a:prstClr val="white"/>
              </a:solidFill>
              <a:latin typeface="Calibri"/>
            </a:endParaRPr>
          </a:p>
          <a:p>
            <a:pPr marL="342900" indent="-342900">
              <a:buFont typeface="Wingdings" panose="05000000000000000000" charset="0"/>
              <a:buChar char=""/>
            </a:pPr>
            <a:r>
              <a:rPr lang="en-US" sz="2000" b="1" dirty="0">
                <a:solidFill>
                  <a:prstClr val="white"/>
                </a:solidFill>
                <a:latin typeface="Calibri"/>
              </a:rPr>
              <a:t>WHAT IS TRANSFER LEARNING WITH CNN</a:t>
            </a:r>
          </a:p>
          <a:p>
            <a:pPr marL="342900" indent="-342900">
              <a:buFont typeface="Wingdings" panose="05000000000000000000" charset="0"/>
              <a:buChar char=""/>
            </a:pPr>
            <a:endParaRPr lang="en-US" sz="2000" b="1" dirty="0">
              <a:solidFill>
                <a:prstClr val="white"/>
              </a:solidFill>
              <a:latin typeface="Calibri"/>
            </a:endParaRPr>
          </a:p>
          <a:p>
            <a:pPr marL="342900" indent="-342900">
              <a:buFont typeface="Wingdings" panose="05000000000000000000" charset="0"/>
              <a:buChar char=""/>
            </a:pPr>
            <a:r>
              <a:rPr lang="en-US" sz="2000" b="1" dirty="0">
                <a:solidFill>
                  <a:prstClr val="white"/>
                </a:solidFill>
                <a:latin typeface="Calibri"/>
              </a:rPr>
              <a:t>TRANSFER LEARNING: THE CONCEPT</a:t>
            </a:r>
          </a:p>
          <a:p>
            <a:pPr marL="342900" indent="-342900">
              <a:buFont typeface="Wingdings" panose="05000000000000000000" charset="0"/>
              <a:buChar char=""/>
            </a:pPr>
            <a:endParaRPr lang="en-US" sz="2000" b="1" dirty="0">
              <a:solidFill>
                <a:prstClr val="white"/>
              </a:solidFill>
              <a:latin typeface="Calibri"/>
            </a:endParaRPr>
          </a:p>
          <a:p>
            <a:pPr marL="342900" indent="-342900">
              <a:buFont typeface="Wingdings" panose="05000000000000000000" charset="0"/>
              <a:buChar char=""/>
            </a:pPr>
            <a:r>
              <a:rPr lang="en-US" sz="2000" b="1" dirty="0">
                <a:solidFill>
                  <a:prstClr val="white"/>
                </a:solidFill>
                <a:latin typeface="Calibri"/>
              </a:rPr>
              <a:t>TRANSFER LEARNING: THE PROCESS &amp; STEPS</a:t>
            </a:r>
          </a:p>
          <a:p>
            <a:pPr marL="342900" indent="-342900">
              <a:buFont typeface="Wingdings" panose="05000000000000000000" charset="0"/>
              <a:buChar char=""/>
            </a:pPr>
            <a:endParaRPr lang="en-US" sz="2000" b="1" dirty="0">
              <a:solidFill>
                <a:prstClr val="white"/>
              </a:solidFill>
              <a:latin typeface="Calibri"/>
            </a:endParaRPr>
          </a:p>
          <a:p>
            <a:pPr marL="342900" indent="-342900">
              <a:buFont typeface="Wingdings" panose="05000000000000000000" charset="0"/>
              <a:buChar char=""/>
            </a:pPr>
            <a:r>
              <a:rPr lang="en-US" sz="2000" b="1" dirty="0">
                <a:solidFill>
                  <a:prstClr val="white"/>
                </a:solidFill>
                <a:latin typeface="Calibri"/>
              </a:rPr>
              <a:t>CONCLUSION</a:t>
            </a:r>
          </a:p>
          <a:p>
            <a:pPr marL="342900" indent="-342900">
              <a:buFont typeface="Wingdings" panose="05000000000000000000" charset="0"/>
              <a:buChar char=""/>
            </a:pPr>
            <a:endParaRPr lang="en-US" sz="2000" b="1" dirty="0">
              <a:solidFill>
                <a:prstClr val="white"/>
              </a:solidFill>
              <a:latin typeface="Calibri"/>
            </a:endParaRPr>
          </a:p>
          <a:p>
            <a:pPr marL="342900" indent="-342900">
              <a:buFont typeface="Wingdings" panose="05000000000000000000" charset="0"/>
              <a:buChar char=""/>
            </a:pPr>
            <a:r>
              <a:rPr lang="en-US" sz="2000" b="1" dirty="0">
                <a:solidFill>
                  <a:prstClr val="white"/>
                </a:solidFill>
                <a:latin typeface="Calibri"/>
              </a:rPr>
              <a:t>QUESTIONS</a:t>
            </a:r>
          </a:p>
          <a:p>
            <a:pPr marL="342900" indent="-342900">
              <a:buFont typeface="Wingdings" panose="05000000000000000000" charset="0"/>
              <a:buChar char=""/>
            </a:pPr>
            <a:endParaRPr lang="en-US" sz="1800" b="1" dirty="0">
              <a:solidFill>
                <a:prstClr val="white"/>
              </a:solidFill>
              <a:latin typeface="Calibri"/>
            </a:endParaRPr>
          </a:p>
          <a:p>
            <a:pPr marL="342900" indent="-342900">
              <a:buFont typeface="Wingdings" panose="05000000000000000000" charset="0"/>
              <a:buChar char=""/>
            </a:pPr>
            <a:endParaRPr lang="en-US" sz="1800" b="1" dirty="0">
              <a:solidFill>
                <a:prstClr val="white"/>
              </a:solidFill>
              <a:latin typeface="Calibri"/>
            </a:endParaRPr>
          </a:p>
          <a:p>
            <a:pPr marL="342900" indent="-342900">
              <a:buFont typeface="Wingdings" panose="05000000000000000000" charset="0"/>
              <a:buChar char=""/>
            </a:pPr>
            <a:endParaRPr lang="en-US" sz="1800" b="1" dirty="0">
              <a:solidFill>
                <a:prstClr val="white"/>
              </a:solidFill>
              <a:latin typeface="Calibri"/>
            </a:endParaRPr>
          </a:p>
          <a:p>
            <a:pPr marL="342900" indent="-342900">
              <a:buFont typeface="Wingdings" panose="05000000000000000000" charset="0"/>
              <a:buChar char=""/>
            </a:pPr>
            <a:endParaRPr lang="en-US" sz="1800" b="1" dirty="0">
              <a:solidFill>
                <a:prstClr val="white"/>
              </a:solidFill>
              <a:latin typeface="Calibri"/>
            </a:endParaRPr>
          </a:p>
          <a:p>
            <a:pPr marL="342900" indent="-342900">
              <a:buFont typeface="Wingdings" panose="05000000000000000000" charset="0"/>
              <a:buChar char=""/>
            </a:pPr>
            <a:endParaRPr lang="en-US" sz="1800" b="1" dirty="0">
              <a:solidFill>
                <a:prstClr val="white"/>
              </a:solidFill>
              <a:latin typeface="Calibri"/>
            </a:endParaRPr>
          </a:p>
          <a:p>
            <a:pPr marL="342900" indent="-342900">
              <a:buFont typeface="Wingdings" panose="05000000000000000000" charset="0"/>
              <a:buChar char=""/>
            </a:pPr>
            <a:endParaRPr lang="en-US" sz="1800" b="1" dirty="0">
              <a:solidFill>
                <a:prstClr val="white"/>
              </a:solidFill>
              <a:latin typeface="Calibri"/>
            </a:endParaRPr>
          </a:p>
          <a:p>
            <a:pPr marL="342900" indent="-342900">
              <a:buFont typeface="Wingdings" panose="05000000000000000000" charset="0"/>
              <a:buChar char=""/>
            </a:pPr>
            <a:endParaRPr lang="en-US" sz="1800" b="1" dirty="0">
              <a:solidFill>
                <a:prstClr val="white"/>
              </a:solidFill>
              <a:latin typeface="Calibri"/>
            </a:endParaRPr>
          </a:p>
          <a:p>
            <a:pPr marL="342900" indent="-342900">
              <a:buFont typeface="Wingdings" panose="05000000000000000000" charset="0"/>
              <a:buChar char=""/>
            </a:pPr>
            <a:endParaRPr lang="en-US" sz="1800" b="1" dirty="0">
              <a:solidFill>
                <a:prstClr val="white"/>
              </a:solidFill>
              <a:latin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9C24CB2-2E10-40D4-848F-F12A30157E99}"/>
              </a:ext>
            </a:extLst>
          </p:cNvPr>
          <p:cNvSpPr>
            <a:spLocks noGrp="1"/>
          </p:cNvSpPr>
          <p:nvPr>
            <p:ph type="title"/>
          </p:nvPr>
        </p:nvSpPr>
        <p:spPr/>
        <p:txBody>
          <a:bodyPr/>
          <a:lstStyle/>
          <a:p>
            <a:endParaRPr lang="en-US"/>
          </a:p>
        </p:txBody>
      </p:sp>
      <p:sp>
        <p:nvSpPr>
          <p:cNvPr id="4" name="Rectangle 1">
            <a:extLst>
              <a:ext uri="{FF2B5EF4-FFF2-40B4-BE49-F238E27FC236}">
                <a16:creationId xmlns:a16="http://schemas.microsoft.com/office/drawing/2014/main" xmlns="" id="{882496BA-3936-4FFB-BE2E-0F150B9FB2AA}"/>
              </a:ext>
            </a:extLst>
          </p:cNvPr>
          <p:cNvSpPr>
            <a:spLocks noGrp="1" noChangeArrowheads="1"/>
          </p:cNvSpPr>
          <p:nvPr>
            <p:ph idx="1"/>
          </p:nvPr>
        </p:nvSpPr>
        <p:spPr bwMode="auto">
          <a:xfrm>
            <a:off x="317901" y="1468427"/>
            <a:ext cx="8582817" cy="297004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dirty="0">
                <a:ln>
                  <a:noFill/>
                </a:ln>
                <a:solidFill>
                  <a:schemeClr val="tx1"/>
                </a:solidFill>
                <a:effectLst/>
                <a:latin typeface="medium-content-serif-font"/>
              </a:rPr>
              <a:t>For this implementation, we’ll be using the </a:t>
            </a:r>
            <a:r>
              <a:rPr kumimoji="0" lang="en-US" altLang="en-US" sz="1100" b="0" i="0" u="none" strike="noStrike" cap="none" normalizeH="0" baseline="0" dirty="0">
                <a:ln>
                  <a:noFill/>
                </a:ln>
                <a:solidFill>
                  <a:schemeClr val="tx1"/>
                </a:solidFill>
                <a:effectLst/>
                <a:latin typeface="Menlo"/>
              </a:rPr>
              <a:t>VGG-16</a:t>
            </a:r>
            <a:r>
              <a:rPr kumimoji="0" lang="en-US" altLang="en-US" sz="1500" b="0" i="0" u="none" strike="noStrike" cap="none" normalizeH="0" baseline="0" dirty="0">
                <a:ln>
                  <a:noFill/>
                </a:ln>
                <a:solidFill>
                  <a:schemeClr val="tx1"/>
                </a:solidFill>
                <a:effectLst/>
                <a:latin typeface="medium-content-serif-font"/>
              </a:rPr>
              <a:t>. Although it didn’t record the lowest error, </a:t>
            </a:r>
            <a:r>
              <a:rPr kumimoji="0" lang="en-US" altLang="en-US" sz="1500" b="0" i="0" u="none" strike="noStrike" cap="none" normalizeH="0" baseline="0" dirty="0" smtClean="0">
                <a:ln>
                  <a:noFill/>
                </a:ln>
                <a:solidFill>
                  <a:schemeClr val="tx1"/>
                </a:solidFill>
                <a:effectLst/>
                <a:latin typeface="medium-content-serif-font"/>
              </a:rPr>
              <a:t>we </a:t>
            </a:r>
            <a:r>
              <a:rPr kumimoji="0" lang="en-US" altLang="en-US" sz="1500" b="0" i="0" u="none" strike="noStrike" cap="none" normalizeH="0" baseline="0" dirty="0">
                <a:ln>
                  <a:noFill/>
                </a:ln>
                <a:solidFill>
                  <a:schemeClr val="tx1"/>
                </a:solidFill>
                <a:effectLst/>
                <a:latin typeface="medium-content-serif-font"/>
              </a:rPr>
              <a:t>found it worked well for the task and was quicker to train than other models. The process to use a pre-trained model is well-established:</a:t>
            </a:r>
            <a:endParaRPr kumimoji="0" lang="en-US" altLang="en-US" sz="7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ts val="1200"/>
              </a:spcAft>
              <a:buClrTx/>
              <a:buSzTx/>
              <a:buFontTx/>
              <a:buAutoNum type="arabicPeriod"/>
              <a:tabLst/>
            </a:pPr>
            <a:r>
              <a:rPr kumimoji="0" lang="en-US" altLang="en-US" sz="1500" b="0" i="0" u="none" strike="noStrike" cap="none" normalizeH="0" baseline="0" dirty="0">
                <a:ln>
                  <a:noFill/>
                </a:ln>
                <a:solidFill>
                  <a:schemeClr val="tx1"/>
                </a:solidFill>
                <a:effectLst/>
                <a:latin typeface="medium-content-serif-font"/>
              </a:rPr>
              <a:t>Load in pre-trained weights from a network trained on a large dataset</a:t>
            </a:r>
          </a:p>
          <a:p>
            <a:pPr marL="0" marR="0" lvl="0" indent="0" algn="l" defTabSz="914400" rtl="0" eaLnBrk="0" fontAlgn="base" latinLnBrk="0" hangingPunct="0">
              <a:lnSpc>
                <a:spcPct val="100000"/>
              </a:lnSpc>
              <a:spcBef>
                <a:spcPct val="0"/>
              </a:spcBef>
              <a:spcAft>
                <a:spcPts val="1200"/>
              </a:spcAft>
              <a:buClrTx/>
              <a:buSzTx/>
              <a:buFontTx/>
              <a:buAutoNum type="arabicPeriod" startAt="2"/>
              <a:tabLst/>
            </a:pPr>
            <a:r>
              <a:rPr kumimoji="0" lang="en-US" altLang="en-US" sz="1500" b="0" i="0" u="none" strike="noStrike" cap="none" normalizeH="0" baseline="0" dirty="0">
                <a:ln>
                  <a:noFill/>
                </a:ln>
                <a:solidFill>
                  <a:schemeClr val="tx1"/>
                </a:solidFill>
                <a:effectLst/>
                <a:latin typeface="medium-content-serif-font"/>
              </a:rPr>
              <a:t>Freeze all the weights in the lower (convolutional) layers: the layers to freeze are adjusted depending on similarity of new task to original dataset</a:t>
            </a:r>
          </a:p>
          <a:p>
            <a:pPr marL="0" marR="0" lvl="0" indent="0" algn="l" defTabSz="914400" rtl="0" eaLnBrk="0" fontAlgn="base" latinLnBrk="0" hangingPunct="0">
              <a:lnSpc>
                <a:spcPct val="100000"/>
              </a:lnSpc>
              <a:spcBef>
                <a:spcPct val="0"/>
              </a:spcBef>
              <a:spcAft>
                <a:spcPts val="1200"/>
              </a:spcAft>
              <a:buClrTx/>
              <a:buSzTx/>
              <a:buFontTx/>
              <a:buAutoNum type="arabicPeriod" startAt="3"/>
              <a:tabLst/>
            </a:pPr>
            <a:r>
              <a:rPr kumimoji="0" lang="en-US" altLang="en-US" sz="1500" b="0" i="0" u="none" strike="noStrike" cap="none" normalizeH="0" baseline="0" dirty="0">
                <a:ln>
                  <a:noFill/>
                </a:ln>
                <a:solidFill>
                  <a:schemeClr val="tx1"/>
                </a:solidFill>
                <a:effectLst/>
                <a:latin typeface="medium-content-serif-font"/>
              </a:rPr>
              <a:t>Replace the upper layers of the network with a custom classifier: the number of outputs must be set equal to the number of classes</a:t>
            </a:r>
          </a:p>
          <a:p>
            <a:pPr marL="0" marR="0" lvl="0" indent="0" algn="l" defTabSz="914400" rtl="0" eaLnBrk="0" fontAlgn="base" latinLnBrk="0" hangingPunct="0">
              <a:lnSpc>
                <a:spcPct val="100000"/>
              </a:lnSpc>
              <a:spcBef>
                <a:spcPct val="0"/>
              </a:spcBef>
              <a:spcAft>
                <a:spcPts val="1200"/>
              </a:spcAft>
              <a:buClrTx/>
              <a:buSzTx/>
              <a:buFontTx/>
              <a:buAutoNum type="arabicPeriod" startAt="4"/>
              <a:tabLst/>
            </a:pPr>
            <a:r>
              <a:rPr kumimoji="0" lang="en-US" altLang="en-US" sz="1500" b="0" i="0" u="none" strike="noStrike" cap="none" normalizeH="0" baseline="0" dirty="0">
                <a:ln>
                  <a:noFill/>
                </a:ln>
                <a:solidFill>
                  <a:schemeClr val="tx1"/>
                </a:solidFill>
                <a:effectLst/>
                <a:latin typeface="medium-content-serif-font"/>
              </a:rPr>
              <a:t>Train only the custom classifier layers for the task thereby optimizing the model for smaller dataset</a:t>
            </a:r>
            <a:endParaRPr kumimoji="0" lang="en-US" altLang="en-US" sz="700" b="0" i="0" u="none" strike="noStrike" cap="none" normalizeH="0" baseline="0" dirty="0">
              <a:ln>
                <a:noFill/>
              </a:ln>
              <a:solidFill>
                <a:schemeClr val="tx1"/>
              </a:solidFill>
              <a:effectLst/>
              <a:latin typeface="medium-content-sans-serif-fon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79789156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xmlns:p14="http://schemas.microsoft.com/office/powerpoint/2010/mai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0F41625-ADD4-4091-A64B-8AB463CBD9BB}"/>
              </a:ext>
            </a:extLst>
          </p:cNvPr>
          <p:cNvSpPr>
            <a:spLocks noGrp="1"/>
          </p:cNvSpPr>
          <p:nvPr>
            <p:ph type="title"/>
          </p:nvPr>
        </p:nvSpPr>
        <p:spPr/>
        <p:txBody>
          <a:bodyPr/>
          <a:lstStyle/>
          <a:p>
            <a:r>
              <a:rPr lang="en-US" dirty="0"/>
              <a:t>Off the Shelf</a:t>
            </a:r>
          </a:p>
        </p:txBody>
      </p:sp>
      <p:pic>
        <p:nvPicPr>
          <p:cNvPr id="4" name="Content Placeholder 3">
            <a:extLst>
              <a:ext uri="{FF2B5EF4-FFF2-40B4-BE49-F238E27FC236}">
                <a16:creationId xmlns:a16="http://schemas.microsoft.com/office/drawing/2014/main" xmlns="" id="{C08E735D-C105-48BB-B3BB-028E6E66D607}"/>
              </a:ext>
            </a:extLst>
          </p:cNvPr>
          <p:cNvPicPr>
            <a:picLocks noGrp="1" noChangeAspect="1"/>
          </p:cNvPicPr>
          <p:nvPr>
            <p:ph idx="1"/>
          </p:nvPr>
        </p:nvPicPr>
        <p:blipFill rotWithShape="1">
          <a:blip r:embed="rId2"/>
          <a:srcRect t="17766"/>
          <a:stretch/>
        </p:blipFill>
        <p:spPr>
          <a:xfrm>
            <a:off x="317900" y="938538"/>
            <a:ext cx="8552969" cy="3702473"/>
          </a:xfrm>
          <a:prstGeom prst="rect">
            <a:avLst/>
          </a:prstGeom>
        </p:spPr>
      </p:pic>
    </p:spTree>
    <p:extLst>
      <p:ext uri="{BB962C8B-B14F-4D97-AF65-F5344CB8AC3E}">
        <p14:creationId xmlns:p14="http://schemas.microsoft.com/office/powerpoint/2010/main" val="203331124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xmlns:p14="http://schemas.microsoft.com/office/powerpoint/2010/main">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57BEC404-B788-4FA2-8D9A-6A083D1BD2BE}"/>
              </a:ext>
            </a:extLst>
          </p:cNvPr>
          <p:cNvPicPr>
            <a:picLocks noChangeAspect="1"/>
          </p:cNvPicPr>
          <p:nvPr/>
        </p:nvPicPr>
        <p:blipFill>
          <a:blip r:embed="rId2"/>
          <a:stretch>
            <a:fillRect/>
          </a:stretch>
        </p:blipFill>
        <p:spPr>
          <a:xfrm>
            <a:off x="0" y="287283"/>
            <a:ext cx="9144000" cy="4568934"/>
          </a:xfrm>
          <a:prstGeom prst="rect">
            <a:avLst/>
          </a:prstGeom>
        </p:spPr>
      </p:pic>
    </p:spTree>
    <p:extLst>
      <p:ext uri="{BB962C8B-B14F-4D97-AF65-F5344CB8AC3E}">
        <p14:creationId xmlns:p14="http://schemas.microsoft.com/office/powerpoint/2010/main" val="21318997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xmlns:p14="http://schemas.microsoft.com/office/powerpoint/2010/main">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1CDEC8B9-A612-4981-BF4C-CCFBAA9A2C36}"/>
              </a:ext>
            </a:extLst>
          </p:cNvPr>
          <p:cNvPicPr>
            <a:picLocks noChangeAspect="1"/>
          </p:cNvPicPr>
          <p:nvPr/>
        </p:nvPicPr>
        <p:blipFill>
          <a:blip r:embed="rId2"/>
          <a:stretch>
            <a:fillRect/>
          </a:stretch>
        </p:blipFill>
        <p:spPr>
          <a:xfrm>
            <a:off x="398618" y="398827"/>
            <a:ext cx="8745382" cy="4156395"/>
          </a:xfrm>
          <a:prstGeom prst="rect">
            <a:avLst/>
          </a:prstGeom>
        </p:spPr>
      </p:pic>
    </p:spTree>
    <p:extLst>
      <p:ext uri="{BB962C8B-B14F-4D97-AF65-F5344CB8AC3E}">
        <p14:creationId xmlns:p14="http://schemas.microsoft.com/office/powerpoint/2010/main" val="101894821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xmlns:p14="http://schemas.microsoft.com/office/powerpoint/2010/main">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13A44F20-912C-4038-B39E-96704973B86E}"/>
              </a:ext>
            </a:extLst>
          </p:cNvPr>
          <p:cNvPicPr>
            <a:picLocks noChangeAspect="1"/>
          </p:cNvPicPr>
          <p:nvPr/>
        </p:nvPicPr>
        <p:blipFill>
          <a:blip r:embed="rId2"/>
          <a:stretch>
            <a:fillRect/>
          </a:stretch>
        </p:blipFill>
        <p:spPr>
          <a:xfrm>
            <a:off x="0" y="293365"/>
            <a:ext cx="9144000" cy="4556770"/>
          </a:xfrm>
          <a:prstGeom prst="rect">
            <a:avLst/>
          </a:prstGeom>
        </p:spPr>
      </p:pic>
    </p:spTree>
    <p:extLst>
      <p:ext uri="{BB962C8B-B14F-4D97-AF65-F5344CB8AC3E}">
        <p14:creationId xmlns:p14="http://schemas.microsoft.com/office/powerpoint/2010/main" val="351013159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xmlns:p14="http://schemas.microsoft.com/office/powerpoint/2010/mai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AFEB0726-3EEA-4EC0-B99B-4A3D5C18F6C3}"/>
              </a:ext>
            </a:extLst>
          </p:cNvPr>
          <p:cNvPicPr>
            <a:picLocks noChangeAspect="1"/>
          </p:cNvPicPr>
          <p:nvPr/>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394869172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xmlns:p14="http://schemas.microsoft.com/office/powerpoint/2010/main">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BDF9CCE7-9256-418B-8646-D60A224DBE6D}"/>
              </a:ext>
            </a:extLst>
          </p:cNvPr>
          <p:cNvSpPr>
            <a:spLocks noGrp="1"/>
          </p:cNvSpPr>
          <p:nvPr>
            <p:ph idx="1"/>
          </p:nvPr>
        </p:nvSpPr>
        <p:spPr>
          <a:xfrm>
            <a:off x="158950" y="1115736"/>
            <a:ext cx="8826100" cy="4027764"/>
          </a:xfrm>
        </p:spPr>
        <p:txBody>
          <a:bodyPr>
            <a:normAutofit fontScale="92500"/>
          </a:bodyPr>
          <a:lstStyle/>
          <a:p>
            <a:r>
              <a:rPr lang="en-US" dirty="0"/>
              <a:t>Can use a network trained on unrelated categories in a massive dataset and apply it to our own model i.e. </a:t>
            </a:r>
            <a:r>
              <a:rPr lang="en-US" dirty="0" err="1"/>
              <a:t>Imagenet</a:t>
            </a:r>
            <a:r>
              <a:rPr lang="en-US" dirty="0"/>
              <a:t> </a:t>
            </a:r>
          </a:p>
          <a:p>
            <a:endParaRPr lang="en-US" dirty="0"/>
          </a:p>
          <a:p>
            <a:r>
              <a:rPr lang="en-US" dirty="0"/>
              <a:t>There are low-level features that are universally shared between images. i.e. the images in the Caltech 101 dataset are very similar to those in the </a:t>
            </a:r>
            <a:r>
              <a:rPr lang="en-US" dirty="0" err="1"/>
              <a:t>Imagenet</a:t>
            </a:r>
            <a:r>
              <a:rPr lang="en-US" dirty="0"/>
              <a:t> dataset.  The knowledge a model learns on </a:t>
            </a:r>
            <a:r>
              <a:rPr lang="en-US" dirty="0" err="1"/>
              <a:t>Imagenet</a:t>
            </a:r>
            <a:r>
              <a:rPr lang="en-US" dirty="0"/>
              <a:t> are easily transferable to this task.</a:t>
            </a:r>
          </a:p>
          <a:p>
            <a:endParaRPr lang="en-US" dirty="0"/>
          </a:p>
          <a:p>
            <a:r>
              <a:rPr lang="en-US" dirty="0"/>
              <a:t>Save resources – time and costs</a:t>
            </a:r>
          </a:p>
          <a:p>
            <a:endParaRPr lang="en-US" dirty="0"/>
          </a:p>
          <a:p>
            <a:r>
              <a:rPr lang="en-US" dirty="0">
                <a:hlinkClick r:id="rId2"/>
              </a:rPr>
              <a:t>http://www.image-net.org/</a:t>
            </a:r>
            <a:endParaRPr lang="en-US" dirty="0"/>
          </a:p>
        </p:txBody>
      </p:sp>
      <p:sp>
        <p:nvSpPr>
          <p:cNvPr id="4" name="Title 1">
            <a:extLst>
              <a:ext uri="{FF2B5EF4-FFF2-40B4-BE49-F238E27FC236}">
                <a16:creationId xmlns:a16="http://schemas.microsoft.com/office/drawing/2014/main" xmlns="" id="{ADDC1125-E86E-4973-8526-91427791E2EE}"/>
              </a:ext>
            </a:extLst>
          </p:cNvPr>
          <p:cNvSpPr>
            <a:spLocks noGrp="1"/>
          </p:cNvSpPr>
          <p:nvPr>
            <p:ph type="title"/>
          </p:nvPr>
        </p:nvSpPr>
        <p:spPr>
          <a:xfrm>
            <a:off x="158950" y="127221"/>
            <a:ext cx="8826099" cy="652007"/>
          </a:xfrm>
          <a:solidFill>
            <a:schemeClr val="tx2">
              <a:lumMod val="75000"/>
            </a:schemeClr>
          </a:solidFill>
        </p:spPr>
        <p:txBody>
          <a:bodyPr/>
          <a:lstStyle/>
          <a:p>
            <a:pPr algn="ctr"/>
            <a:r>
              <a:rPr lang="en-US" b="1" dirty="0">
                <a:solidFill>
                  <a:schemeClr val="bg1"/>
                </a:solidFill>
              </a:rPr>
              <a:t>Benefits of Transfer Learning</a:t>
            </a:r>
          </a:p>
        </p:txBody>
      </p:sp>
    </p:spTree>
    <p:extLst>
      <p:ext uri="{BB962C8B-B14F-4D97-AF65-F5344CB8AC3E}">
        <p14:creationId xmlns:p14="http://schemas.microsoft.com/office/powerpoint/2010/main" val="300205934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xmlns:p14="http://schemas.microsoft.com/office/powerpoint/2010/main">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D066BC4C-29CE-4B7D-9DDB-02700B7384FC}"/>
              </a:ext>
            </a:extLst>
          </p:cNvPr>
          <p:cNvPicPr>
            <a:picLocks noChangeAspect="1"/>
          </p:cNvPicPr>
          <p:nvPr/>
        </p:nvPicPr>
        <p:blipFill rotWithShape="1">
          <a:blip r:embed="rId2"/>
          <a:srcRect t="10112"/>
          <a:stretch/>
        </p:blipFill>
        <p:spPr>
          <a:xfrm>
            <a:off x="0" y="520116"/>
            <a:ext cx="9144000" cy="4623383"/>
          </a:xfrm>
          <a:prstGeom prst="rect">
            <a:avLst/>
          </a:prstGeom>
        </p:spPr>
      </p:pic>
    </p:spTree>
    <p:extLst>
      <p:ext uri="{BB962C8B-B14F-4D97-AF65-F5344CB8AC3E}">
        <p14:creationId xmlns:p14="http://schemas.microsoft.com/office/powerpoint/2010/main" val="41602653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xmlns:p14="http://schemas.microsoft.com/office/powerpoint/2010/main">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C787747C-636E-4570-B8BF-734F7F87F17A}"/>
              </a:ext>
            </a:extLst>
          </p:cNvPr>
          <p:cNvSpPr>
            <a:spLocks noGrp="1"/>
          </p:cNvSpPr>
          <p:nvPr>
            <p:ph idx="1"/>
          </p:nvPr>
        </p:nvSpPr>
        <p:spPr/>
        <p:txBody>
          <a:bodyPr>
            <a:normAutofit/>
          </a:bodyPr>
          <a:lstStyle/>
          <a:p>
            <a:r>
              <a:rPr lang="en-US" sz="1800" dirty="0">
                <a:latin typeface="Calibri" panose="020F0502020204030204" pitchFamily="34" charset="0"/>
                <a:hlinkClick r:id="rId2"/>
              </a:rPr>
              <a:t>https://www.slideshare.net/xavigiro/transfer-learning-d2l4-insightdcu-machine-learning-workshop-2017</a:t>
            </a:r>
            <a:endParaRPr lang="en-US" sz="1800" dirty="0">
              <a:latin typeface="Calibri" panose="020F0502020204030204" pitchFamily="34" charset="0"/>
            </a:endParaRPr>
          </a:p>
          <a:p>
            <a:endParaRPr lang="en-US" sz="1800" dirty="0">
              <a:latin typeface="Calibri" panose="020F0502020204030204" pitchFamily="34" charset="0"/>
            </a:endParaRPr>
          </a:p>
          <a:p>
            <a:r>
              <a:rPr lang="en-US" sz="1800" dirty="0">
                <a:latin typeface="Calibri" panose="020F0502020204030204" pitchFamily="34" charset="0"/>
                <a:hlinkClick r:id="rId3"/>
              </a:rPr>
              <a:t>https://arxiv.org/abs/</a:t>
            </a:r>
            <a:r>
              <a:rPr lang="en-US" sz="1800" dirty="0" smtClean="0">
                <a:latin typeface="Calibri" panose="020F0502020204030204" pitchFamily="34" charset="0"/>
                <a:hlinkClick r:id="rId3"/>
              </a:rPr>
              <a:t>1411.1792</a:t>
            </a:r>
            <a:endParaRPr lang="en-US" sz="1800" dirty="0" smtClean="0">
              <a:latin typeface="Calibri" panose="020F0502020204030204" pitchFamily="34" charset="0"/>
            </a:endParaRPr>
          </a:p>
          <a:p>
            <a:endParaRPr lang="en-US" sz="1800" dirty="0">
              <a:latin typeface="Calibri" panose="020F0502020204030204" pitchFamily="34" charset="0"/>
            </a:endParaRPr>
          </a:p>
          <a:p>
            <a:r>
              <a:rPr lang="en-US" sz="1800" dirty="0" smtClean="0">
                <a:latin typeface="Calibri" panose="020F0502020204030204" pitchFamily="34" charset="0"/>
                <a:hlinkClick r:id="rId4"/>
              </a:rPr>
              <a:t>https://ujjwalkarn.me</a:t>
            </a:r>
            <a:r>
              <a:rPr lang="en-US" sz="1800" dirty="0" smtClean="0">
                <a:latin typeface="Calibri" panose="020F0502020204030204" pitchFamily="34" charset="0"/>
                <a:hlinkClick r:id="rId4"/>
              </a:rPr>
              <a:t>/2016/08/09/quick-intro-neural-networks/</a:t>
            </a:r>
            <a:endParaRPr lang="en-US" sz="1800" dirty="0" smtClean="0">
              <a:latin typeface="Calibri" panose="020F0502020204030204" pitchFamily="34" charset="0"/>
            </a:endParaRPr>
          </a:p>
          <a:p>
            <a:endParaRPr lang="en-US" sz="1800" dirty="0">
              <a:latin typeface="Calibri" panose="020F0502020204030204" pitchFamily="34" charset="0"/>
            </a:endParaRPr>
          </a:p>
          <a:p>
            <a:r>
              <a:rPr lang="en-US" sz="1800" dirty="0" smtClean="0">
                <a:latin typeface="Calibri" panose="020F0502020204030204" pitchFamily="34" charset="0"/>
                <a:hlinkClick r:id="rId5"/>
              </a:rPr>
              <a:t>https://towardsdatascience.com/a-comprehensive-guide-to-convolutional-neural-networks-the-eli5-war-3bd2b1164a53</a:t>
            </a:r>
            <a:endParaRPr lang="en-US" sz="1800" dirty="0" smtClean="0">
              <a:latin typeface="Calibri" panose="020F0502020204030204" pitchFamily="34" charset="0"/>
            </a:endParaRPr>
          </a:p>
          <a:p>
            <a:endParaRPr lang="en-US" sz="1800" dirty="0" smtClean="0">
              <a:latin typeface="Calibri" panose="020F0502020204030204" pitchFamily="34" charset="0"/>
            </a:endParaRPr>
          </a:p>
          <a:p>
            <a:endParaRPr lang="en-US" sz="1800" dirty="0">
              <a:latin typeface="Calibri" panose="020F0502020204030204" pitchFamily="34" charset="0"/>
            </a:endParaRPr>
          </a:p>
        </p:txBody>
      </p:sp>
      <p:sp>
        <p:nvSpPr>
          <p:cNvPr id="4" name="Title 1">
            <a:extLst>
              <a:ext uri="{FF2B5EF4-FFF2-40B4-BE49-F238E27FC236}">
                <a16:creationId xmlns:a16="http://schemas.microsoft.com/office/drawing/2014/main" xmlns="" id="{7A83B0DE-83BD-4717-A423-39F531CB4A48}"/>
              </a:ext>
            </a:extLst>
          </p:cNvPr>
          <p:cNvSpPr>
            <a:spLocks noGrp="1"/>
          </p:cNvSpPr>
          <p:nvPr>
            <p:ph type="title"/>
          </p:nvPr>
        </p:nvSpPr>
        <p:spPr>
          <a:xfrm>
            <a:off x="158950" y="127221"/>
            <a:ext cx="8826099" cy="652007"/>
          </a:xfrm>
          <a:solidFill>
            <a:schemeClr val="tx2">
              <a:lumMod val="75000"/>
            </a:schemeClr>
          </a:solidFill>
        </p:spPr>
        <p:txBody>
          <a:bodyPr/>
          <a:lstStyle/>
          <a:p>
            <a:pPr algn="ctr"/>
            <a:r>
              <a:rPr lang="en-US" b="1" dirty="0">
                <a:solidFill>
                  <a:schemeClr val="bg1"/>
                </a:solidFill>
              </a:rPr>
              <a:t>REFERENCES</a:t>
            </a:r>
          </a:p>
        </p:txBody>
      </p:sp>
    </p:spTree>
    <p:extLst>
      <p:ext uri="{BB962C8B-B14F-4D97-AF65-F5344CB8AC3E}">
        <p14:creationId xmlns:p14="http://schemas.microsoft.com/office/powerpoint/2010/main" val="17186754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xmlns:p14="http://schemas.microsoft.com/office/powerpoint/2010/main">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questions images">
            <a:extLst>
              <a:ext uri="{FF2B5EF4-FFF2-40B4-BE49-F238E27FC236}">
                <a16:creationId xmlns:a16="http://schemas.microsoft.com/office/drawing/2014/main" xmlns="" id="{2137B6A8-6103-4C8F-8E8F-AF150EA329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6393" y="339918"/>
            <a:ext cx="5769997" cy="43274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241413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xmlns:p14="http://schemas.microsoft.com/office/powerpoint/2010/mai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C467AEF5-6C7B-4758-8184-6B6C5997BF69}"/>
              </a:ext>
            </a:extLst>
          </p:cNvPr>
          <p:cNvSpPr>
            <a:spLocks noGrp="1"/>
          </p:cNvSpPr>
          <p:nvPr>
            <p:ph idx="1"/>
          </p:nvPr>
        </p:nvSpPr>
        <p:spPr>
          <a:xfrm>
            <a:off x="158949" y="873689"/>
            <a:ext cx="8826099" cy="4027764"/>
          </a:xfrm>
        </p:spPr>
        <p:txBody>
          <a:bodyPr>
            <a:normAutofit/>
          </a:bodyPr>
          <a:lstStyle/>
          <a:p>
            <a:pPr marL="0" indent="0">
              <a:buNone/>
            </a:pPr>
            <a:r>
              <a:rPr lang="en-US" b="1" dirty="0">
                <a:latin typeface="Calibri" panose="020F0502020204030204" pitchFamily="34" charset="0"/>
              </a:rPr>
              <a:t>MYTH</a:t>
            </a:r>
          </a:p>
          <a:p>
            <a:r>
              <a:rPr lang="en-US" dirty="0">
                <a:latin typeface="Calibri" panose="020F0502020204030204" pitchFamily="34" charset="0"/>
              </a:rPr>
              <a:t>One cannot do deep learning unless there are million labeled examples for your specific problem. </a:t>
            </a:r>
          </a:p>
          <a:p>
            <a:endParaRPr lang="en-US" dirty="0">
              <a:latin typeface="Calibri" panose="020F0502020204030204" pitchFamily="34" charset="0"/>
            </a:endParaRPr>
          </a:p>
          <a:p>
            <a:pPr marL="0" indent="0">
              <a:buNone/>
            </a:pPr>
            <a:r>
              <a:rPr lang="en-US" b="1" dirty="0">
                <a:latin typeface="Calibri" panose="020F0502020204030204" pitchFamily="34" charset="0"/>
              </a:rPr>
              <a:t>TRUTH</a:t>
            </a:r>
          </a:p>
          <a:p>
            <a:r>
              <a:rPr lang="en-US" dirty="0">
                <a:latin typeface="Calibri" panose="020F0502020204030204" pitchFamily="34" charset="0"/>
              </a:rPr>
              <a:t>One can learn many useful representations from unlabeled data</a:t>
            </a:r>
          </a:p>
          <a:p>
            <a:r>
              <a:rPr lang="en-US" dirty="0">
                <a:latin typeface="Calibri" panose="020F0502020204030204" pitchFamily="34" charset="0"/>
              </a:rPr>
              <a:t>Learned representations can be transferred from a related task</a:t>
            </a:r>
          </a:p>
          <a:p>
            <a:r>
              <a:rPr lang="en-US" dirty="0">
                <a:latin typeface="Calibri" panose="020F0502020204030204" pitchFamily="34" charset="0"/>
              </a:rPr>
              <a:t>Train on an adjacent surrogate object which is easy to generate labels</a:t>
            </a:r>
          </a:p>
          <a:p>
            <a:endParaRPr lang="en-US" dirty="0">
              <a:latin typeface="Calibri" panose="020F0502020204030204" pitchFamily="34" charset="0"/>
            </a:endParaRPr>
          </a:p>
        </p:txBody>
      </p:sp>
      <p:sp>
        <p:nvSpPr>
          <p:cNvPr id="7" name="Title 1">
            <a:extLst>
              <a:ext uri="{FF2B5EF4-FFF2-40B4-BE49-F238E27FC236}">
                <a16:creationId xmlns:a16="http://schemas.microsoft.com/office/drawing/2014/main" xmlns="" id="{9FA73C89-0F1C-4D9A-B4C5-24F0D9401785}"/>
              </a:ext>
            </a:extLst>
          </p:cNvPr>
          <p:cNvSpPr txBox="1">
            <a:spLocks/>
          </p:cNvSpPr>
          <p:nvPr/>
        </p:nvSpPr>
        <p:spPr bwMode="auto">
          <a:xfrm>
            <a:off x="158950" y="127221"/>
            <a:ext cx="8826099" cy="652007"/>
          </a:xfrm>
          <a:prstGeom prst="rect">
            <a:avLst/>
          </a:prstGeom>
          <a:solidFill>
            <a:schemeClr val="tx2">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a:bodyPr>
          <a:lstStyle>
            <a:lvl1pPr algn="l" defTabSz="385763" rtl="0" eaLnBrk="0" fontAlgn="base" hangingPunct="0">
              <a:lnSpc>
                <a:spcPct val="90000"/>
              </a:lnSpc>
              <a:spcBef>
                <a:spcPct val="0"/>
              </a:spcBef>
              <a:spcAft>
                <a:spcPct val="0"/>
              </a:spcAft>
              <a:defRPr sz="3600" kern="1200">
                <a:solidFill>
                  <a:schemeClr val="tx2">
                    <a:lumMod val="75000"/>
                  </a:schemeClr>
                </a:solidFill>
                <a:latin typeface="Palatino Linotype" panose="02040502050505030304" pitchFamily="18" charset="0"/>
                <a:ea typeface="+mj-ea"/>
                <a:cs typeface="+mj-cs"/>
              </a:defRPr>
            </a:lvl1pPr>
            <a:lvl2pPr algn="l" defTabSz="385763" rtl="0" eaLnBrk="0" fontAlgn="base" hangingPunct="0">
              <a:lnSpc>
                <a:spcPct val="90000"/>
              </a:lnSpc>
              <a:spcBef>
                <a:spcPct val="0"/>
              </a:spcBef>
              <a:spcAft>
                <a:spcPct val="0"/>
              </a:spcAft>
              <a:defRPr sz="2025">
                <a:solidFill>
                  <a:schemeClr val="bg1"/>
                </a:solidFill>
                <a:latin typeface="Palatino Linotype" panose="02040502050505030304" pitchFamily="18" charset="0"/>
              </a:defRPr>
            </a:lvl2pPr>
            <a:lvl3pPr algn="l" defTabSz="385763" rtl="0" eaLnBrk="0" fontAlgn="base" hangingPunct="0">
              <a:lnSpc>
                <a:spcPct val="90000"/>
              </a:lnSpc>
              <a:spcBef>
                <a:spcPct val="0"/>
              </a:spcBef>
              <a:spcAft>
                <a:spcPct val="0"/>
              </a:spcAft>
              <a:defRPr sz="2025">
                <a:solidFill>
                  <a:schemeClr val="bg1"/>
                </a:solidFill>
                <a:latin typeface="Palatino Linotype" panose="02040502050505030304" pitchFamily="18" charset="0"/>
              </a:defRPr>
            </a:lvl3pPr>
            <a:lvl4pPr algn="l" defTabSz="385763" rtl="0" eaLnBrk="0" fontAlgn="base" hangingPunct="0">
              <a:lnSpc>
                <a:spcPct val="90000"/>
              </a:lnSpc>
              <a:spcBef>
                <a:spcPct val="0"/>
              </a:spcBef>
              <a:spcAft>
                <a:spcPct val="0"/>
              </a:spcAft>
              <a:defRPr sz="2025">
                <a:solidFill>
                  <a:schemeClr val="bg1"/>
                </a:solidFill>
                <a:latin typeface="Palatino Linotype" panose="02040502050505030304" pitchFamily="18" charset="0"/>
              </a:defRPr>
            </a:lvl4pPr>
            <a:lvl5pPr algn="l" defTabSz="385763" rtl="0" eaLnBrk="0" fontAlgn="base" hangingPunct="0">
              <a:lnSpc>
                <a:spcPct val="90000"/>
              </a:lnSpc>
              <a:spcBef>
                <a:spcPct val="0"/>
              </a:spcBef>
              <a:spcAft>
                <a:spcPct val="0"/>
              </a:spcAft>
              <a:defRPr sz="2025">
                <a:solidFill>
                  <a:schemeClr val="bg1"/>
                </a:solidFill>
                <a:latin typeface="Palatino Linotype" panose="02040502050505030304" pitchFamily="18" charset="0"/>
              </a:defRPr>
            </a:lvl5pPr>
            <a:lvl6pPr marL="257175" algn="l" defTabSz="385763" rtl="0" fontAlgn="base">
              <a:lnSpc>
                <a:spcPct val="90000"/>
              </a:lnSpc>
              <a:spcBef>
                <a:spcPct val="0"/>
              </a:spcBef>
              <a:spcAft>
                <a:spcPct val="0"/>
              </a:spcAft>
              <a:defRPr sz="2025">
                <a:solidFill>
                  <a:schemeClr val="bg1"/>
                </a:solidFill>
                <a:latin typeface="Palatino Linotype" panose="02040502050505030304" pitchFamily="18" charset="0"/>
              </a:defRPr>
            </a:lvl6pPr>
            <a:lvl7pPr marL="514350" algn="l" defTabSz="385763" rtl="0" fontAlgn="base">
              <a:lnSpc>
                <a:spcPct val="90000"/>
              </a:lnSpc>
              <a:spcBef>
                <a:spcPct val="0"/>
              </a:spcBef>
              <a:spcAft>
                <a:spcPct val="0"/>
              </a:spcAft>
              <a:defRPr sz="2025">
                <a:solidFill>
                  <a:schemeClr val="bg1"/>
                </a:solidFill>
                <a:latin typeface="Palatino Linotype" panose="02040502050505030304" pitchFamily="18" charset="0"/>
              </a:defRPr>
            </a:lvl7pPr>
            <a:lvl8pPr marL="771525" algn="l" defTabSz="385763" rtl="0" fontAlgn="base">
              <a:lnSpc>
                <a:spcPct val="90000"/>
              </a:lnSpc>
              <a:spcBef>
                <a:spcPct val="0"/>
              </a:spcBef>
              <a:spcAft>
                <a:spcPct val="0"/>
              </a:spcAft>
              <a:defRPr sz="2025">
                <a:solidFill>
                  <a:schemeClr val="bg1"/>
                </a:solidFill>
                <a:latin typeface="Palatino Linotype" panose="02040502050505030304" pitchFamily="18" charset="0"/>
              </a:defRPr>
            </a:lvl8pPr>
            <a:lvl9pPr marL="1028700" algn="l" defTabSz="385763" rtl="0" fontAlgn="base">
              <a:lnSpc>
                <a:spcPct val="90000"/>
              </a:lnSpc>
              <a:spcBef>
                <a:spcPct val="0"/>
              </a:spcBef>
              <a:spcAft>
                <a:spcPct val="0"/>
              </a:spcAft>
              <a:defRPr sz="2025">
                <a:solidFill>
                  <a:schemeClr val="bg1"/>
                </a:solidFill>
                <a:latin typeface="Palatino Linotype" panose="02040502050505030304" pitchFamily="18" charset="0"/>
              </a:defRPr>
            </a:lvl9pPr>
          </a:lstStyle>
          <a:p>
            <a:pPr algn="ctr"/>
            <a:r>
              <a:rPr lang="en-US" dirty="0">
                <a:solidFill>
                  <a:schemeClr val="bg1"/>
                </a:solidFill>
              </a:rPr>
              <a:t>Deep Learning Myths</a:t>
            </a:r>
            <a:endParaRPr lang="en-US" b="1" dirty="0">
              <a:solidFill>
                <a:schemeClr val="bg1"/>
              </a:solidFill>
            </a:endParaRPr>
          </a:p>
        </p:txBody>
      </p:sp>
    </p:spTree>
    <p:extLst>
      <p:ext uri="{BB962C8B-B14F-4D97-AF65-F5344CB8AC3E}">
        <p14:creationId xmlns:p14="http://schemas.microsoft.com/office/powerpoint/2010/main" val="300710180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xmlns:p14="http://schemas.microsoft.com/office/powerpoint/2010/mai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Neural Network Brief Overview</a:t>
            </a:r>
            <a:endParaRPr lang="en-US" dirty="0"/>
          </a:p>
        </p:txBody>
      </p:sp>
      <p:pic>
        <p:nvPicPr>
          <p:cNvPr id="4" name="Picture 3"/>
          <p:cNvPicPr>
            <a:picLocks noChangeAspect="1"/>
          </p:cNvPicPr>
          <p:nvPr/>
        </p:nvPicPr>
        <p:blipFill>
          <a:blip r:embed="rId2"/>
          <a:stretch>
            <a:fillRect/>
          </a:stretch>
        </p:blipFill>
        <p:spPr>
          <a:xfrm>
            <a:off x="3044455" y="1294230"/>
            <a:ext cx="5724687" cy="3382770"/>
          </a:xfrm>
          <a:prstGeom prst="rect">
            <a:avLst/>
          </a:prstGeom>
        </p:spPr>
      </p:pic>
      <p:sp>
        <p:nvSpPr>
          <p:cNvPr id="5" name="TextBox 4"/>
          <p:cNvSpPr txBox="1"/>
          <p:nvPr/>
        </p:nvSpPr>
        <p:spPr>
          <a:xfrm>
            <a:off x="668443" y="1555506"/>
            <a:ext cx="2147869" cy="1131079"/>
          </a:xfrm>
          <a:prstGeom prst="rect">
            <a:avLst/>
          </a:prstGeom>
          <a:noFill/>
        </p:spPr>
        <p:txBody>
          <a:bodyPr wrap="none" rtlCol="0">
            <a:spAutoFit/>
          </a:bodyPr>
          <a:lstStyle/>
          <a:p>
            <a:r>
              <a:rPr lang="en-US" dirty="0" smtClean="0"/>
              <a:t>X1, X2 </a:t>
            </a:r>
            <a:r>
              <a:rPr lang="mr-IN" dirty="0" smtClean="0"/>
              <a:t>–</a:t>
            </a:r>
            <a:r>
              <a:rPr lang="en-US" dirty="0" smtClean="0"/>
              <a:t> the inputs</a:t>
            </a:r>
          </a:p>
          <a:p>
            <a:r>
              <a:rPr lang="en-US" dirty="0" smtClean="0"/>
              <a:t>w1,w2 </a:t>
            </a:r>
            <a:r>
              <a:rPr lang="mr-IN" dirty="0" smtClean="0"/>
              <a:t>–</a:t>
            </a:r>
            <a:r>
              <a:rPr lang="en-US" dirty="0" smtClean="0"/>
              <a:t> the weights</a:t>
            </a:r>
          </a:p>
          <a:p>
            <a:r>
              <a:rPr lang="en-US" dirty="0" smtClean="0"/>
              <a:t>b </a:t>
            </a:r>
            <a:r>
              <a:rPr lang="mr-IN" dirty="0" smtClean="0"/>
              <a:t>–</a:t>
            </a:r>
            <a:r>
              <a:rPr lang="en-US" dirty="0" smtClean="0"/>
              <a:t> the bias (also weight)</a:t>
            </a:r>
          </a:p>
          <a:p>
            <a:r>
              <a:rPr lang="en-US" dirty="0" smtClean="0"/>
              <a:t>f </a:t>
            </a:r>
            <a:r>
              <a:rPr lang="mr-IN" dirty="0" smtClean="0"/>
              <a:t>–</a:t>
            </a:r>
            <a:r>
              <a:rPr lang="en-US" dirty="0" smtClean="0"/>
              <a:t> activation function</a:t>
            </a:r>
          </a:p>
          <a:p>
            <a:r>
              <a:rPr lang="en-US" dirty="0" smtClean="0"/>
              <a:t>Y - output</a:t>
            </a:r>
            <a:endParaRPr lang="en-US" dirty="0"/>
          </a:p>
        </p:txBody>
      </p:sp>
    </p:spTree>
    <p:extLst>
      <p:ext uri="{BB962C8B-B14F-4D97-AF65-F5344CB8AC3E}">
        <p14:creationId xmlns:p14="http://schemas.microsoft.com/office/powerpoint/2010/main" val="426060125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xmlns:p14="http://schemas.microsoft.com/office/powerpoint/2010/mai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Neural Network Brief Overview</a:t>
            </a:r>
            <a:endParaRPr lang="en-US" dirty="0"/>
          </a:p>
        </p:txBody>
      </p:sp>
      <p:pic>
        <p:nvPicPr>
          <p:cNvPr id="4" name="Picture 3"/>
          <p:cNvPicPr>
            <a:picLocks noChangeAspect="1"/>
          </p:cNvPicPr>
          <p:nvPr/>
        </p:nvPicPr>
        <p:blipFill>
          <a:blip r:embed="rId2"/>
          <a:stretch>
            <a:fillRect/>
          </a:stretch>
        </p:blipFill>
        <p:spPr>
          <a:xfrm>
            <a:off x="3044455" y="1294230"/>
            <a:ext cx="5724687" cy="3382770"/>
          </a:xfrm>
          <a:prstGeom prst="rect">
            <a:avLst/>
          </a:prstGeom>
        </p:spPr>
      </p:pic>
      <p:sp>
        <p:nvSpPr>
          <p:cNvPr id="5" name="TextBox 4"/>
          <p:cNvSpPr txBox="1"/>
          <p:nvPr/>
        </p:nvSpPr>
        <p:spPr>
          <a:xfrm>
            <a:off x="668443" y="1555506"/>
            <a:ext cx="184666" cy="300082"/>
          </a:xfrm>
          <a:prstGeom prst="rect">
            <a:avLst/>
          </a:prstGeom>
          <a:noFill/>
        </p:spPr>
        <p:txBody>
          <a:bodyPr wrap="none" rtlCol="0">
            <a:spAutoFit/>
          </a:bodyPr>
          <a:lstStyle/>
          <a:p>
            <a:endParaRPr lang="en-US" dirty="0"/>
          </a:p>
        </p:txBody>
      </p:sp>
      <p:sp>
        <p:nvSpPr>
          <p:cNvPr id="6" name="TextBox 5"/>
          <p:cNvSpPr txBox="1"/>
          <p:nvPr/>
        </p:nvSpPr>
        <p:spPr>
          <a:xfrm>
            <a:off x="613752" y="1391449"/>
            <a:ext cx="2424626" cy="1338828"/>
          </a:xfrm>
          <a:prstGeom prst="rect">
            <a:avLst/>
          </a:prstGeom>
          <a:noFill/>
        </p:spPr>
        <p:txBody>
          <a:bodyPr wrap="square" rtlCol="0">
            <a:spAutoFit/>
          </a:bodyPr>
          <a:lstStyle/>
          <a:p>
            <a:r>
              <a:rPr lang="en-US" dirty="0" smtClean="0"/>
              <a:t>Activation Functions Purpose</a:t>
            </a:r>
          </a:p>
          <a:p>
            <a:pPr marL="285750" indent="-285750">
              <a:buFont typeface="Arial"/>
              <a:buChar char="•"/>
            </a:pPr>
            <a:r>
              <a:rPr lang="en-US" b="1" dirty="0" smtClean="0"/>
              <a:t>To introduce non-linearity into the output of the neuron</a:t>
            </a:r>
          </a:p>
          <a:p>
            <a:pPr marL="285750" indent="-285750">
              <a:buFont typeface="Arial"/>
              <a:buChar char="•"/>
            </a:pPr>
            <a:r>
              <a:rPr lang="en-US" dirty="0" smtClean="0"/>
              <a:t>Examples include sigmoid, </a:t>
            </a:r>
            <a:r>
              <a:rPr lang="en-US" dirty="0" err="1" smtClean="0"/>
              <a:t>tanh</a:t>
            </a:r>
            <a:r>
              <a:rPr lang="en-US" dirty="0" smtClean="0"/>
              <a:t>, and </a:t>
            </a:r>
            <a:r>
              <a:rPr lang="en-US" dirty="0" err="1" smtClean="0"/>
              <a:t>ReLU</a:t>
            </a:r>
            <a:endParaRPr lang="en-US" dirty="0"/>
          </a:p>
        </p:txBody>
      </p:sp>
    </p:spTree>
    <p:extLst>
      <p:ext uri="{BB962C8B-B14F-4D97-AF65-F5344CB8AC3E}">
        <p14:creationId xmlns:p14="http://schemas.microsoft.com/office/powerpoint/2010/main" val="28778314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xmlns:p14="http://schemas.microsoft.com/office/powerpoint/2010/mai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Neural Network Brief Overview</a:t>
            </a:r>
            <a:endParaRPr lang="en-US" dirty="0"/>
          </a:p>
        </p:txBody>
      </p:sp>
      <p:pic>
        <p:nvPicPr>
          <p:cNvPr id="5" name="Picture 4"/>
          <p:cNvPicPr>
            <a:picLocks noChangeAspect="1"/>
          </p:cNvPicPr>
          <p:nvPr/>
        </p:nvPicPr>
        <p:blipFill>
          <a:blip r:embed="rId2"/>
          <a:stretch>
            <a:fillRect/>
          </a:stretch>
        </p:blipFill>
        <p:spPr>
          <a:xfrm>
            <a:off x="3506529" y="862819"/>
            <a:ext cx="4253490" cy="3812750"/>
          </a:xfrm>
          <a:prstGeom prst="rect">
            <a:avLst/>
          </a:prstGeom>
        </p:spPr>
      </p:pic>
      <p:sp>
        <p:nvSpPr>
          <p:cNvPr id="6" name="TextBox 5"/>
          <p:cNvSpPr txBox="1"/>
          <p:nvPr/>
        </p:nvSpPr>
        <p:spPr>
          <a:xfrm>
            <a:off x="492217" y="1348916"/>
            <a:ext cx="2862153" cy="2377574"/>
          </a:xfrm>
          <a:prstGeom prst="rect">
            <a:avLst/>
          </a:prstGeom>
          <a:noFill/>
        </p:spPr>
        <p:txBody>
          <a:bodyPr wrap="square" rtlCol="0">
            <a:spAutoFit/>
          </a:bodyPr>
          <a:lstStyle/>
          <a:p>
            <a:r>
              <a:rPr lang="en-US" u="sng" dirty="0" smtClean="0"/>
              <a:t>Input nodes</a:t>
            </a:r>
            <a:r>
              <a:rPr lang="en-US" dirty="0" smtClean="0"/>
              <a:t>: provide information from outside world. No computation.</a:t>
            </a:r>
          </a:p>
          <a:p>
            <a:r>
              <a:rPr lang="en-US" u="sng" dirty="0" smtClean="0"/>
              <a:t>Hidden nodes</a:t>
            </a:r>
            <a:r>
              <a:rPr lang="en-US" dirty="0" smtClean="0"/>
              <a:t>: perform computation and transfer information from input nodes to output nodes. Generally 1 more more hidden layers.</a:t>
            </a:r>
          </a:p>
          <a:p>
            <a:r>
              <a:rPr lang="en-US" u="sng" dirty="0" smtClean="0"/>
              <a:t>Output nodes</a:t>
            </a:r>
            <a:r>
              <a:rPr lang="en-US" dirty="0" smtClean="0"/>
              <a:t>: more computation and transfer information from network to outside world.</a:t>
            </a:r>
            <a:endParaRPr lang="en-US" dirty="0"/>
          </a:p>
        </p:txBody>
      </p:sp>
    </p:spTree>
    <p:extLst>
      <p:ext uri="{BB962C8B-B14F-4D97-AF65-F5344CB8AC3E}">
        <p14:creationId xmlns:p14="http://schemas.microsoft.com/office/powerpoint/2010/main" val="112595083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xmlns:p14="http://schemas.microsoft.com/office/powerpoint/2010/mai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Convolutional Neural Network Brief Overview</a:t>
            </a:r>
            <a:endParaRPr lang="en-US" dirty="0"/>
          </a:p>
        </p:txBody>
      </p:sp>
      <p:pic>
        <p:nvPicPr>
          <p:cNvPr id="4" name="Picture 3"/>
          <p:cNvPicPr>
            <a:picLocks noChangeAspect="1"/>
          </p:cNvPicPr>
          <p:nvPr/>
        </p:nvPicPr>
        <p:blipFill>
          <a:blip r:embed="rId2"/>
          <a:stretch>
            <a:fillRect/>
          </a:stretch>
        </p:blipFill>
        <p:spPr>
          <a:xfrm>
            <a:off x="1367765" y="1190934"/>
            <a:ext cx="6234258" cy="3327865"/>
          </a:xfrm>
          <a:prstGeom prst="rect">
            <a:avLst/>
          </a:prstGeom>
        </p:spPr>
      </p:pic>
    </p:spTree>
    <p:extLst>
      <p:ext uri="{BB962C8B-B14F-4D97-AF65-F5344CB8AC3E}">
        <p14:creationId xmlns:p14="http://schemas.microsoft.com/office/powerpoint/2010/main" val="56861309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xmlns:p14="http://schemas.microsoft.com/office/powerpoint/2010/mai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Convolutional Neural Network Brief Overview</a:t>
            </a:r>
          </a:p>
        </p:txBody>
      </p:sp>
      <p:sp>
        <p:nvSpPr>
          <p:cNvPr id="4" name="TextBox 3"/>
          <p:cNvSpPr txBox="1"/>
          <p:nvPr/>
        </p:nvSpPr>
        <p:spPr>
          <a:xfrm>
            <a:off x="431449" y="1391449"/>
            <a:ext cx="2114711" cy="3208570"/>
          </a:xfrm>
          <a:prstGeom prst="rect">
            <a:avLst/>
          </a:prstGeom>
          <a:noFill/>
        </p:spPr>
        <p:txBody>
          <a:bodyPr wrap="square" rtlCol="0">
            <a:spAutoFit/>
          </a:bodyPr>
          <a:lstStyle/>
          <a:p>
            <a:r>
              <a:rPr lang="en-US" dirty="0" smtClean="0"/>
              <a:t>CNN/</a:t>
            </a:r>
            <a:r>
              <a:rPr lang="en-US" dirty="0" err="1" smtClean="0"/>
              <a:t>ConvNet</a:t>
            </a:r>
            <a:r>
              <a:rPr lang="en-US" dirty="0" smtClean="0"/>
              <a:t> is a deep learning algorithm which is used to differentiate objects/aspects within an input image via assigning learned weights and biases</a:t>
            </a:r>
          </a:p>
          <a:p>
            <a:endParaRPr lang="en-US" dirty="0"/>
          </a:p>
          <a:p>
            <a:r>
              <a:rPr lang="en-US" b="1" dirty="0" smtClean="0"/>
              <a:t>The main idea behind CNN is that it reduces the images into forms much easier to process, without losing features which are critical for good prediction</a:t>
            </a:r>
          </a:p>
        </p:txBody>
      </p:sp>
      <p:pic>
        <p:nvPicPr>
          <p:cNvPr id="5" name="Picture 4"/>
          <p:cNvPicPr>
            <a:picLocks noChangeAspect="1"/>
          </p:cNvPicPr>
          <p:nvPr/>
        </p:nvPicPr>
        <p:blipFill>
          <a:blip r:embed="rId2"/>
          <a:stretch>
            <a:fillRect/>
          </a:stretch>
        </p:blipFill>
        <p:spPr>
          <a:xfrm>
            <a:off x="2662114" y="1197011"/>
            <a:ext cx="6234258" cy="3327865"/>
          </a:xfrm>
          <a:prstGeom prst="rect">
            <a:avLst/>
          </a:prstGeom>
        </p:spPr>
      </p:pic>
    </p:spTree>
    <p:extLst>
      <p:ext uri="{BB962C8B-B14F-4D97-AF65-F5344CB8AC3E}">
        <p14:creationId xmlns:p14="http://schemas.microsoft.com/office/powerpoint/2010/main" val="109977149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xmlns:p14="http://schemas.microsoft.com/office/powerpoint/2010/mai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Convolutional Neural Network Brief Overview</a:t>
            </a:r>
            <a:endParaRPr lang="en-US" dirty="0"/>
          </a:p>
        </p:txBody>
      </p:sp>
      <p:pic>
        <p:nvPicPr>
          <p:cNvPr id="4" name="Picture 3"/>
          <p:cNvPicPr>
            <a:picLocks noChangeAspect="1"/>
          </p:cNvPicPr>
          <p:nvPr/>
        </p:nvPicPr>
        <p:blipFill>
          <a:blip r:embed="rId2"/>
          <a:stretch>
            <a:fillRect/>
          </a:stretch>
        </p:blipFill>
        <p:spPr>
          <a:xfrm>
            <a:off x="601599" y="1305936"/>
            <a:ext cx="3390946" cy="3107865"/>
          </a:xfrm>
          <a:prstGeom prst="rect">
            <a:avLst/>
          </a:prstGeom>
        </p:spPr>
      </p:pic>
      <p:pic>
        <p:nvPicPr>
          <p:cNvPr id="5" name="Picture 4"/>
          <p:cNvPicPr>
            <a:picLocks noChangeAspect="1"/>
          </p:cNvPicPr>
          <p:nvPr/>
        </p:nvPicPr>
        <p:blipFill>
          <a:blip r:embed="rId3"/>
          <a:stretch>
            <a:fillRect/>
          </a:stretch>
        </p:blipFill>
        <p:spPr>
          <a:xfrm>
            <a:off x="4203010" y="1203086"/>
            <a:ext cx="3471934" cy="3321832"/>
          </a:xfrm>
          <a:prstGeom prst="rect">
            <a:avLst/>
          </a:prstGeom>
        </p:spPr>
      </p:pic>
    </p:spTree>
    <p:extLst>
      <p:ext uri="{BB962C8B-B14F-4D97-AF65-F5344CB8AC3E}">
        <p14:creationId xmlns:p14="http://schemas.microsoft.com/office/powerpoint/2010/main" val="402878024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xmlns:p14="http://schemas.microsoft.com/office/powerpoint/2010/main">
        <p:fade/>
      </p:transition>
    </mc:Fallback>
  </mc:AlternateContent>
</p:sld>
</file>

<file path=ppt/theme/theme1.xml><?xml version="1.0" encoding="utf-8"?>
<a:theme xmlns:a="http://schemas.openxmlformats.org/drawingml/2006/main" name="--SMU-07.18.18--">
  <a:themeElements>
    <a:clrScheme name="SMU May 2018">
      <a:dk1>
        <a:sysClr val="windowText" lastClr="000000"/>
      </a:dk1>
      <a:lt1>
        <a:sysClr val="window" lastClr="FFFFFF"/>
      </a:lt1>
      <a:dk2>
        <a:srgbClr val="0076D8"/>
      </a:dk2>
      <a:lt2>
        <a:srgbClr val="CDCFCE"/>
      </a:lt2>
      <a:accent1>
        <a:srgbClr val="354C97"/>
      </a:accent1>
      <a:accent2>
        <a:srgbClr val="860000"/>
      </a:accent2>
      <a:accent3>
        <a:srgbClr val="E2D8B9"/>
      </a:accent3>
      <a:accent4>
        <a:srgbClr val="EFB615"/>
      </a:accent4>
      <a:accent5>
        <a:srgbClr val="457E28"/>
      </a:accent5>
      <a:accent6>
        <a:srgbClr val="66695B"/>
      </a:accent6>
      <a:hlink>
        <a:srgbClr val="219BFF"/>
      </a:hlink>
      <a:folHlink>
        <a:srgbClr val="CC0000"/>
      </a:folHlink>
    </a:clrScheme>
    <a:fontScheme name="P-T 2018">
      <a:majorFont>
        <a:latin typeface="Palatino Linotype"/>
        <a:ea typeface=""/>
        <a:cs typeface=""/>
      </a:majorFont>
      <a:minorFont>
        <a:latin typeface="Trebuchet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UniversityTemplate_07.18.18-Blue.pptx" id="{7B2840EA-E972-41B9-AE29-FC969668025C}" vid="{483B4268-7FCC-40BF-996C-1D7489B8C48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Office Theme">
  <a:themeElements>
    <a:clrScheme name="SMU May 2018">
      <a:dk1>
        <a:sysClr val="windowText" lastClr="000000"/>
      </a:dk1>
      <a:lt1>
        <a:sysClr val="window" lastClr="FFFFFF"/>
      </a:lt1>
      <a:dk2>
        <a:srgbClr val="0076D8"/>
      </a:dk2>
      <a:lt2>
        <a:srgbClr val="CDCFCE"/>
      </a:lt2>
      <a:accent1>
        <a:srgbClr val="354C97"/>
      </a:accent1>
      <a:accent2>
        <a:srgbClr val="860000"/>
      </a:accent2>
      <a:accent3>
        <a:srgbClr val="E2D8B9"/>
      </a:accent3>
      <a:accent4>
        <a:srgbClr val="EFB615"/>
      </a:accent4>
      <a:accent5>
        <a:srgbClr val="457E28"/>
      </a:accent5>
      <a:accent6>
        <a:srgbClr val="66695B"/>
      </a:accent6>
      <a:hlink>
        <a:srgbClr val="219BFF"/>
      </a:hlink>
      <a:folHlink>
        <a:srgbClr val="CC0000"/>
      </a:folHlink>
    </a:clrScheme>
    <a:fontScheme name="P-T 2018">
      <a:majorFont>
        <a:latin typeface="Palatino Linotype"/>
        <a:ea typeface=""/>
        <a:cs typeface=""/>
      </a:majorFont>
      <a:minorFont>
        <a:latin typeface="Trebuchet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46619</TotalTime>
  <Words>797</Words>
  <Application>Microsoft Macintosh PowerPoint</Application>
  <PresentationFormat>On-screen Show (16:9)</PresentationFormat>
  <Paragraphs>141</Paragraphs>
  <Slides>29</Slides>
  <Notes>1</Notes>
  <HiddenSlides>0</HiddenSlides>
  <MMClips>0</MMClips>
  <ScaleCrop>false</ScaleCrop>
  <HeadingPairs>
    <vt:vector size="4" baseType="variant">
      <vt:variant>
        <vt:lpstr>Theme</vt:lpstr>
      </vt:variant>
      <vt:variant>
        <vt:i4>2</vt:i4>
      </vt:variant>
      <vt:variant>
        <vt:lpstr>Slide Titles</vt:lpstr>
      </vt:variant>
      <vt:variant>
        <vt:i4>29</vt:i4>
      </vt:variant>
    </vt:vector>
  </HeadingPairs>
  <TitlesOfParts>
    <vt:vector size="31" baseType="lpstr">
      <vt:lpstr>--SMU-07.18.18--</vt:lpstr>
      <vt:lpstr>Office Theme</vt:lpstr>
      <vt:lpstr>Transfer Learning with Convolutional Neural Networks </vt:lpstr>
      <vt:lpstr>PowerPoint Presentation</vt:lpstr>
      <vt:lpstr>PowerPoint Presentation</vt:lpstr>
      <vt:lpstr>Neural Network Brief Overview</vt:lpstr>
      <vt:lpstr>Neural Network Brief Overview</vt:lpstr>
      <vt:lpstr>Neural Network Brief Overview</vt:lpstr>
      <vt:lpstr>Convolutional Neural Network Brief Overview</vt:lpstr>
      <vt:lpstr>Convolutional Neural Network Brief Overview</vt:lpstr>
      <vt:lpstr>Convolutional Neural Network Brief Overview</vt:lpstr>
      <vt:lpstr>Convolutional Neural Network Brief Overview</vt:lpstr>
      <vt:lpstr>Convolutional Neural Network Brief Overview</vt:lpstr>
      <vt:lpstr>Convolutional Neural Network Brief Overview</vt:lpstr>
      <vt:lpstr>What is Transfer Learning with CNN</vt:lpstr>
      <vt:lpstr>Transfer Learning: The Concept</vt:lpstr>
      <vt:lpstr>Transfer Learning: The Steps</vt:lpstr>
      <vt:lpstr>Data SetUp </vt:lpstr>
      <vt:lpstr>Data Augmentation</vt:lpstr>
      <vt:lpstr>Augmentation</vt:lpstr>
      <vt:lpstr>Image Pre-processing</vt:lpstr>
      <vt:lpstr>PowerPoint Presentation</vt:lpstr>
      <vt:lpstr>Off the Shelf</vt:lpstr>
      <vt:lpstr>PowerPoint Presentation</vt:lpstr>
      <vt:lpstr>PowerPoint Presentation</vt:lpstr>
      <vt:lpstr>PowerPoint Presentation</vt:lpstr>
      <vt:lpstr>PowerPoint Presentation</vt:lpstr>
      <vt:lpstr>Benefits of Transfer Learning</vt:lpstr>
      <vt:lpstr>PowerPoint Presentation</vt:lpstr>
      <vt:lpstr>REFERENCES</vt:lpstr>
      <vt:lpstr>PowerPoint Presentation</vt:lpstr>
    </vt:vector>
  </TitlesOfParts>
  <Company>Southern Methodist University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O'Berg, Gary</dc:creator>
  <cp:lastModifiedBy>Steven Cocke</cp:lastModifiedBy>
  <cp:revision>689</cp:revision>
  <cp:lastPrinted>2018-03-23T14:39:46Z</cp:lastPrinted>
  <dcterms:created xsi:type="dcterms:W3CDTF">2016-06-08T17:45:18Z</dcterms:created>
  <dcterms:modified xsi:type="dcterms:W3CDTF">2019-08-06T19:06:11Z</dcterms:modified>
</cp:coreProperties>
</file>